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8"/>
  </p:notesMasterIdLst>
  <p:sldIdLst>
    <p:sldId id="256" r:id="rId5"/>
    <p:sldId id="308" r:id="rId6"/>
    <p:sldId id="380" r:id="rId7"/>
    <p:sldId id="377" r:id="rId8"/>
    <p:sldId id="356" r:id="rId9"/>
    <p:sldId id="413" r:id="rId10"/>
    <p:sldId id="425" r:id="rId11"/>
    <p:sldId id="426" r:id="rId12"/>
    <p:sldId id="427" r:id="rId13"/>
    <p:sldId id="429" r:id="rId14"/>
    <p:sldId id="430" r:id="rId15"/>
    <p:sldId id="433" r:id="rId16"/>
    <p:sldId id="322" r:id="rId17"/>
    <p:sldId id="339" r:id="rId18"/>
    <p:sldId id="359" r:id="rId19"/>
    <p:sldId id="383" r:id="rId20"/>
    <p:sldId id="384" r:id="rId21"/>
    <p:sldId id="385" r:id="rId22"/>
    <p:sldId id="323" r:id="rId23"/>
    <p:sldId id="434" r:id="rId24"/>
    <p:sldId id="334" r:id="rId25"/>
    <p:sldId id="335" r:id="rId26"/>
    <p:sldId id="305" r:id="rId27"/>
  </p:sldIdLst>
  <p:sldSz cx="12192000" cy="6858000"/>
  <p:notesSz cx="6858000" cy="9144000"/>
  <p:embeddedFontLst>
    <p:embeddedFont>
      <p:font typeface="Abril Fatface" panose="02000503000000020003" pitchFamily="2" charset="0"/>
      <p:regular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8F8D58-5252-6D0C-A8B6-F01D205BA983}" v="1" dt="2024-09-19T09:07:53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mo Patra" userId="S::mimo.s.patra@98thpercentile.com::d95f502c-6a79-4e45-8179-891080fcfa86" providerId="AD" clId="Web-{A48F8D58-5252-6D0C-A8B6-F01D205BA983}"/>
    <pc:docChg chg="modSld">
      <pc:chgData name="Mimo Patra" userId="S::mimo.s.patra@98thpercentile.com::d95f502c-6a79-4e45-8179-891080fcfa86" providerId="AD" clId="Web-{A48F8D58-5252-6D0C-A8B6-F01D205BA983}" dt="2024-09-19T09:07:53.528" v="0" actId="20577"/>
      <pc:docMkLst>
        <pc:docMk/>
      </pc:docMkLst>
      <pc:sldChg chg="modSp">
        <pc:chgData name="Mimo Patra" userId="S::mimo.s.patra@98thpercentile.com::d95f502c-6a79-4e45-8179-891080fcfa86" providerId="AD" clId="Web-{A48F8D58-5252-6D0C-A8B6-F01D205BA983}" dt="2024-09-19T09:07:53.528" v="0" actId="20577"/>
        <pc:sldMkLst>
          <pc:docMk/>
          <pc:sldMk cId="0" sldId="256"/>
        </pc:sldMkLst>
        <pc:spChg chg="mod">
          <ac:chgData name="Mimo Patra" userId="S::mimo.s.patra@98thpercentile.com::d95f502c-6a79-4e45-8179-891080fcfa86" providerId="AD" clId="Web-{A48F8D58-5252-6D0C-A8B6-F01D205BA983}" dt="2024-09-19T09:07:53.528" v="0" actId="20577"/>
          <ac:spMkLst>
            <pc:docMk/>
            <pc:sldMk cId="0" sldId="256"/>
            <ac:spMk id="89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rollrevealjs.org/guide/hello-world.html&#8203;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MIMOPATRA/OrangeRaggedKey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MIMOPATRA/OrangeRaggedKey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MIMOPATRA/OrangeRaggedKey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Explain the CSS code to Styles section 2 &amp; 3.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Display the screenshot of the CSS code.</a:t>
            </a:r>
          </a:p>
          <a:p>
            <a:pPr marL="171450" indent="-171450"/>
            <a:r>
              <a:rPr lang="en-US" dirty="0"/>
              <a:t>Explain the styling for the title font li elements in section 2 &amp; 3:</a:t>
            </a:r>
          </a:p>
          <a:p>
            <a:r>
              <a:rPr lang="en-US" b="1"/>
              <a:t>.section-title</a:t>
            </a:r>
            <a:r>
              <a:rPr lang="en-US"/>
              <a:t>: Styles for section titles.</a:t>
            </a:r>
          </a:p>
          <a:p>
            <a:r>
              <a:rPr lang="en-US" b="1"/>
              <a:t>font-size: 3em;</a:t>
            </a:r>
            <a:r>
              <a:rPr lang="en-US"/>
              <a:t>: Sets the font size.</a:t>
            </a:r>
          </a:p>
          <a:p>
            <a:r>
              <a:rPr lang="en-US" b="1"/>
              <a:t>margin-bottom: 80px;</a:t>
            </a:r>
            <a:r>
              <a:rPr lang="en-US"/>
              <a:t>: Adds space below the title.</a:t>
            </a:r>
          </a:p>
          <a:p>
            <a:r>
              <a:rPr lang="en-US" b="1"/>
              <a:t>.info-title</a:t>
            </a:r>
            <a:r>
              <a:rPr lang="en-US"/>
              <a:t>: Styles for info titles.</a:t>
            </a:r>
          </a:p>
          <a:p>
            <a:r>
              <a:rPr lang="en-US" b="1"/>
              <a:t>font-size: 2em;</a:t>
            </a:r>
            <a:r>
              <a:rPr lang="en-US"/>
              <a:t>: Sets the font size.</a:t>
            </a:r>
          </a:p>
          <a:p>
            <a:r>
              <a:rPr lang="en-US" b="1"/>
              <a:t>margin-bottom: 10px;</a:t>
            </a:r>
            <a:r>
              <a:rPr lang="en-US"/>
              <a:t>: Adds space below the title.</a:t>
            </a:r>
          </a:p>
          <a:p>
            <a:r>
              <a:rPr lang="en-US" b="1"/>
              <a:t>.info</a:t>
            </a:r>
            <a:r>
              <a:rPr lang="en-US"/>
              <a:t>: Styles for info class.</a:t>
            </a:r>
          </a:p>
          <a:p>
            <a:r>
              <a:rPr lang="en-US" b="1" dirty="0"/>
              <a:t>width: 700px;</a:t>
            </a:r>
            <a:r>
              <a:rPr lang="en-US" dirty="0"/>
              <a:t>: Sets the width.</a:t>
            </a:r>
          </a:p>
          <a:p>
            <a:r>
              <a:rPr lang="en-US" b="1" dirty="0"/>
              <a:t>margin-left: 50px;</a:t>
            </a:r>
            <a:r>
              <a:rPr lang="en-US" dirty="0"/>
              <a:t>: Adds left margin.</a:t>
            </a:r>
          </a:p>
          <a:p>
            <a:r>
              <a:rPr lang="en-US" b="1" dirty="0"/>
              <a:t>.media-info</a:t>
            </a:r>
            <a:r>
              <a:rPr lang="en-US" dirty="0"/>
              <a:t>: Styles for media-info class.</a:t>
            </a:r>
          </a:p>
          <a:p>
            <a:r>
              <a:rPr lang="en-US" b="1" dirty="0"/>
              <a:t>width: 400px;</a:t>
            </a:r>
            <a:r>
              <a:rPr lang="en-US" dirty="0"/>
              <a:t>: Sets the width.</a:t>
            </a:r>
          </a:p>
          <a:p>
            <a:r>
              <a:rPr lang="en-US" b="1" dirty="0"/>
              <a:t>margin-left: 50px;</a:t>
            </a:r>
            <a:r>
              <a:rPr lang="en-US" dirty="0"/>
              <a:t>: Adds left margin.</a:t>
            </a:r>
          </a:p>
          <a:p>
            <a:r>
              <a:rPr lang="en-US" b="1" dirty="0"/>
              <a:t>.media-info li</a:t>
            </a:r>
            <a:r>
              <a:rPr lang="en-US" dirty="0"/>
              <a:t>: Styles for list items within media-info.</a:t>
            </a:r>
          </a:p>
          <a:p>
            <a:r>
              <a:rPr lang="en-US" b="1" dirty="0"/>
              <a:t>list-style: none;</a:t>
            </a:r>
            <a:r>
              <a:rPr lang="en-US" dirty="0"/>
              <a:t>: Removes default list style.</a:t>
            </a:r>
          </a:p>
          <a:p>
            <a:r>
              <a:rPr lang="en-US" b="1" dirty="0"/>
              <a:t>font-size: 1.4em;</a:t>
            </a:r>
            <a:r>
              <a:rPr lang="en-US" dirty="0"/>
              <a:t>: Sets the font size.</a:t>
            </a:r>
          </a:p>
          <a:p>
            <a:r>
              <a:rPr lang="en-US" b="1" dirty="0"/>
              <a:t>.media-info li a</a:t>
            </a:r>
            <a:r>
              <a:rPr lang="en-US" dirty="0"/>
              <a:t>: Styles for anchor elements within media-info list items.</a:t>
            </a:r>
          </a:p>
          <a:p>
            <a:r>
              <a:rPr lang="en-US" b="1" dirty="0"/>
              <a:t>color: #fff;</a:t>
            </a:r>
            <a:r>
              <a:rPr lang="en-US" dirty="0"/>
              <a:t>: Sets the text color to white.</a:t>
            </a:r>
          </a:p>
          <a:p>
            <a:r>
              <a:rPr lang="en-US" b="1" dirty="0"/>
              <a:t>text-decoration: none;</a:t>
            </a:r>
            <a:r>
              <a:rPr lang="en-US" dirty="0"/>
              <a:t>: Removes the underline from links.</a:t>
            </a:r>
          </a:p>
          <a:p>
            <a:r>
              <a:rPr lang="en-US" b="1" dirty="0"/>
              <a:t>.media-info </a:t>
            </a:r>
            <a:r>
              <a:rPr lang="en-US" b="1" dirty="0" err="1"/>
              <a:t>li:not</a:t>
            </a:r>
            <a:r>
              <a:rPr lang="en-US" b="1" dirty="0"/>
              <a:t>(:last-child)</a:t>
            </a:r>
            <a:r>
              <a:rPr lang="en-US" dirty="0"/>
              <a:t>: Styles for all list items except the last one.</a:t>
            </a:r>
          </a:p>
          <a:p>
            <a:r>
              <a:rPr lang="en-US" b="1" dirty="0"/>
              <a:t>margin-bottom: 50px;</a:t>
            </a:r>
            <a:r>
              <a:rPr lang="en-US" dirty="0"/>
              <a:t>: Adds space below the list items.</a:t>
            </a:r>
          </a:p>
          <a:p>
            <a:r>
              <a:rPr lang="en-US" b="1" dirty="0"/>
              <a:t>.media-info </a:t>
            </a:r>
            <a:r>
              <a:rPr lang="en-US" b="1" dirty="0" err="1"/>
              <a:t>li:nth-child</a:t>
            </a:r>
            <a:r>
              <a:rPr lang="en-US" b="1" dirty="0"/>
              <a:t>(1), .media-info </a:t>
            </a:r>
            <a:r>
              <a:rPr lang="en-US" b="1" dirty="0" err="1"/>
              <a:t>li:nth-child</a:t>
            </a:r>
            <a:r>
              <a:rPr lang="en-US" b="1" dirty="0"/>
              <a:t>(5)</a:t>
            </a:r>
            <a:r>
              <a:rPr lang="en-US" dirty="0"/>
              <a:t>: Styles for the first and fifth list items.</a:t>
            </a:r>
          </a:p>
          <a:p>
            <a:r>
              <a:rPr lang="en-US" b="1" dirty="0"/>
              <a:t>padding-left: 100px;</a:t>
            </a:r>
            <a:r>
              <a:rPr lang="en-US" dirty="0"/>
              <a:t>: Adds left padding.</a:t>
            </a:r>
          </a:p>
          <a:p>
            <a:r>
              <a:rPr lang="en-US" b="1" dirty="0"/>
              <a:t>.media-info </a:t>
            </a:r>
            <a:r>
              <a:rPr lang="en-US" b="1" dirty="0" err="1"/>
              <a:t>li:nth-child</a:t>
            </a:r>
            <a:r>
              <a:rPr lang="en-US" b="1" dirty="0"/>
              <a:t>(2), .media-info </a:t>
            </a:r>
            <a:r>
              <a:rPr lang="en-US" b="1" dirty="0" err="1"/>
              <a:t>li:nth-child</a:t>
            </a:r>
            <a:r>
              <a:rPr lang="en-US" b="1" dirty="0"/>
              <a:t>(4)</a:t>
            </a:r>
            <a:r>
              <a:rPr lang="en-US" dirty="0"/>
              <a:t>: Styles for the second and fourth list items.</a:t>
            </a:r>
          </a:p>
          <a:p>
            <a:r>
              <a:rPr lang="en-US" b="1" dirty="0"/>
              <a:t>padding-left: 50px;</a:t>
            </a:r>
            <a:r>
              <a:rPr lang="en-US" dirty="0"/>
              <a:t>: Adds left padding.</a:t>
            </a:r>
          </a:p>
          <a:p>
            <a:r>
              <a:rPr lang="en-US" b="1" dirty="0"/>
              <a:t>.sec-3</a:t>
            </a:r>
            <a:r>
              <a:rPr lang="en-US" dirty="0"/>
              <a:t>: Styles for the sec-3 class.</a:t>
            </a:r>
          </a:p>
          <a:p>
            <a:r>
              <a:rPr lang="en-US" b="1" dirty="0"/>
              <a:t>margin-bottom: 100px;</a:t>
            </a:r>
            <a:r>
              <a:rPr lang="en-US" dirty="0"/>
              <a:t>: Adds space below the section.</a:t>
            </a:r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085850" lvl="1" indent="-171450"/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777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Explain how to change icon colors on hover with .</a:t>
            </a:r>
            <a:r>
              <a:rPr lang="en-US" dirty="0" err="1"/>
              <a:t>icon:hover</a:t>
            </a:r>
            <a:r>
              <a:rPr lang="en-US" dirty="0"/>
              <a:t> and specific icon classes.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Display the screenshot of the CSS code.</a:t>
            </a:r>
          </a:p>
          <a:p>
            <a:pPr marL="171450" indent="-171450"/>
            <a:r>
              <a:rPr lang="en-US" dirty="0"/>
              <a:t>Explain the Hover </a:t>
            </a:r>
            <a:r>
              <a:rPr lang="en-US" dirty="0" err="1"/>
              <a:t>sudo</a:t>
            </a:r>
            <a:r>
              <a:rPr lang="en-US" dirty="0"/>
              <a:t> class in </a:t>
            </a:r>
            <a:r>
              <a:rPr lang="en-US" dirty="0" err="1"/>
              <a:t>css</a:t>
            </a:r>
            <a:r>
              <a:rPr lang="en-US" dirty="0"/>
              <a:t>:</a:t>
            </a:r>
          </a:p>
          <a:p>
            <a:r>
              <a:rPr lang="en-US" b="1" dirty="0"/>
              <a:t>.</a:t>
            </a:r>
            <a:r>
              <a:rPr lang="en-US" b="1" dirty="0" err="1"/>
              <a:t>icon:hover</a:t>
            </a:r>
            <a:r>
              <a:rPr lang="en-US" dirty="0"/>
              <a:t>: Styles for icons on hover.</a:t>
            </a:r>
          </a:p>
          <a:p>
            <a:r>
              <a:rPr lang="en-US" b="1" dirty="0"/>
              <a:t>color: inherit;</a:t>
            </a:r>
            <a:r>
              <a:rPr lang="en-US" dirty="0"/>
              <a:t>: Inherits the default text color.</a:t>
            </a:r>
          </a:p>
          <a:p>
            <a:r>
              <a:rPr lang="en-US" b="1" dirty="0"/>
              <a:t>.</a:t>
            </a:r>
            <a:r>
              <a:rPr lang="en-US" b="1" dirty="0" err="1"/>
              <a:t>icon:hover</a:t>
            </a:r>
            <a:r>
              <a:rPr lang="en-US" b="1" dirty="0"/>
              <a:t> .fa-</a:t>
            </a:r>
            <a:r>
              <a:rPr lang="en-US" b="1" dirty="0" err="1"/>
              <a:t>facebook</a:t>
            </a:r>
            <a:r>
              <a:rPr lang="en-US" dirty="0"/>
              <a:t>: Styles for Facebook icon on hover.</a:t>
            </a:r>
          </a:p>
          <a:p>
            <a:r>
              <a:rPr lang="en-US" b="1" dirty="0"/>
              <a:t>color: #3b5998;</a:t>
            </a:r>
            <a:r>
              <a:rPr lang="en-US" dirty="0"/>
              <a:t>: Changes color to Facebook's brand color.</a:t>
            </a:r>
          </a:p>
          <a:p>
            <a:r>
              <a:rPr lang="en-US" b="1" dirty="0"/>
              <a:t>.</a:t>
            </a:r>
            <a:r>
              <a:rPr lang="en-US" b="1" dirty="0" err="1"/>
              <a:t>icon:hover</a:t>
            </a:r>
            <a:r>
              <a:rPr lang="en-US" b="1" dirty="0"/>
              <a:t> .fa-</a:t>
            </a:r>
            <a:r>
              <a:rPr lang="en-US" b="1" dirty="0" err="1"/>
              <a:t>instagram</a:t>
            </a:r>
            <a:r>
              <a:rPr lang="en-US" dirty="0"/>
              <a:t>: Styles for Instagram icon on hover.</a:t>
            </a:r>
          </a:p>
          <a:p>
            <a:r>
              <a:rPr lang="en-US" b="1" dirty="0"/>
              <a:t>color: #c13584;</a:t>
            </a:r>
            <a:r>
              <a:rPr lang="en-US" dirty="0"/>
              <a:t>: Changes color to Instagram's brand color.</a:t>
            </a:r>
          </a:p>
          <a:p>
            <a:r>
              <a:rPr lang="en-US" b="1" dirty="0"/>
              <a:t>.</a:t>
            </a:r>
            <a:r>
              <a:rPr lang="en-US" b="1" dirty="0" err="1"/>
              <a:t>icon:hover</a:t>
            </a:r>
            <a:r>
              <a:rPr lang="en-US" b="1" dirty="0"/>
              <a:t> .fa-twitter</a:t>
            </a:r>
            <a:r>
              <a:rPr lang="en-US" dirty="0"/>
              <a:t>: Styles for Twitter icon on hover.</a:t>
            </a:r>
          </a:p>
          <a:p>
            <a:r>
              <a:rPr lang="en-US" b="1" dirty="0"/>
              <a:t>color: #1da1f2;</a:t>
            </a:r>
            <a:r>
              <a:rPr lang="en-US" dirty="0"/>
              <a:t>: Changes color to Twitter's brand color.</a:t>
            </a:r>
          </a:p>
          <a:p>
            <a:r>
              <a:rPr lang="en-US" b="1" dirty="0"/>
              <a:t>.</a:t>
            </a:r>
            <a:r>
              <a:rPr lang="en-US" b="1" dirty="0" err="1"/>
              <a:t>icon:hover</a:t>
            </a:r>
            <a:r>
              <a:rPr lang="en-US" b="1" dirty="0"/>
              <a:t> .fa-</a:t>
            </a:r>
            <a:r>
              <a:rPr lang="en-US" b="1" dirty="0" err="1"/>
              <a:t>youtube</a:t>
            </a:r>
            <a:r>
              <a:rPr lang="en-US" dirty="0"/>
              <a:t>: Styles for YouTube icon on hover.</a:t>
            </a:r>
          </a:p>
          <a:p>
            <a:r>
              <a:rPr lang="en-US" b="1" dirty="0"/>
              <a:t>color: #ff0000;</a:t>
            </a:r>
            <a:r>
              <a:rPr lang="en-US" dirty="0"/>
              <a:t>: Changes color to YouTube's brand color.</a:t>
            </a:r>
          </a:p>
          <a:p>
            <a:r>
              <a:rPr lang="en-US" b="1" dirty="0"/>
              <a:t>.</a:t>
            </a:r>
            <a:r>
              <a:rPr lang="en-US" b="1" dirty="0" err="1"/>
              <a:t>icon:hover</a:t>
            </a:r>
            <a:r>
              <a:rPr lang="en-US" b="1" dirty="0"/>
              <a:t> .fa-</a:t>
            </a:r>
            <a:r>
              <a:rPr lang="en-US" b="1" dirty="0" err="1"/>
              <a:t>linkedin</a:t>
            </a:r>
            <a:r>
              <a:rPr lang="en-US" dirty="0"/>
              <a:t>: Styles for LinkedIn icon on hover.</a:t>
            </a:r>
          </a:p>
          <a:p>
            <a:r>
              <a:rPr lang="en-US" b="1" dirty="0"/>
              <a:t>color: #0077b5;</a:t>
            </a:r>
            <a:r>
              <a:rPr lang="en-US" dirty="0"/>
              <a:t>: Changes color to LinkedIn's brand color.</a:t>
            </a:r>
          </a:p>
          <a:p>
            <a:endParaRPr lang="en-US" dirty="0"/>
          </a:p>
          <a:p>
            <a:endParaRPr lang="en-US" dirty="0"/>
          </a:p>
          <a:p>
            <a:pPr marL="158750" indent="0">
              <a:buNone/>
            </a:pPr>
            <a:r>
              <a:rPr lang="en-US" b="1" dirty="0"/>
              <a:t>Go Back and Complete the Scroll Animation in Html and show the Beautiful effect to the students</a:t>
            </a:r>
          </a:p>
          <a:p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085850" lvl="1" indent="-171450"/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694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Objective: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Teacher Instructions:</a:t>
            </a:r>
          </a:p>
          <a:p>
            <a:pPr>
              <a:buNone/>
            </a:pPr>
            <a:endParaRPr lang="en-US" dirty="0"/>
          </a:p>
          <a:p>
            <a:pPr marL="171450" indent="-171450"/>
            <a:r>
              <a:rPr lang="en-US" dirty="0"/>
              <a:t>Describe how to add scroll animations using the Scroll Reveal library.</a:t>
            </a:r>
          </a:p>
          <a:p>
            <a:pPr marL="171450" indent="-171450"/>
            <a:r>
              <a:rPr lang="en-US" dirty="0"/>
              <a:t>Explain the common options for animations and how to target specific elements for reveals.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r>
              <a:rPr lang="en-US" dirty="0"/>
              <a:t>Show how to add scroll animation and show its functioning  functions on a live website.</a:t>
            </a:r>
          </a:p>
          <a:p>
            <a:r>
              <a:rPr lang="en-US" dirty="0"/>
              <a:t>Demonstrate how to add animation form  Scroll Reveal </a:t>
            </a:r>
            <a:r>
              <a:rPr lang="en-US" dirty="0" err="1"/>
              <a:t>Js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https://scrollrevealjs.org/guide/hello-world.html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Tag Explanation: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r>
              <a:rPr lang="en-US" b="1" dirty="0"/>
              <a:t>Scroll Reveal</a:t>
            </a:r>
            <a:r>
              <a:rPr lang="en-US" dirty="0"/>
              <a:t>: A JavaScript library for creating scroll animations.</a:t>
            </a:r>
          </a:p>
          <a:p>
            <a:r>
              <a:rPr lang="en-US" b="1" dirty="0" err="1"/>
              <a:t>ScrollReveal</a:t>
            </a:r>
            <a:r>
              <a:rPr lang="en-US" b="1" dirty="0"/>
              <a:t>()</a:t>
            </a:r>
            <a:r>
              <a:rPr lang="en-US" dirty="0"/>
              <a:t>: Initializes the Scroll Reveal library.</a:t>
            </a:r>
          </a:p>
          <a:p>
            <a:r>
              <a:rPr lang="en-US" b="1" dirty="0"/>
              <a:t>Common Reveal Options</a:t>
            </a:r>
            <a:r>
              <a:rPr lang="en-US" dirty="0"/>
              <a:t>: Sets common options for all reveal animations, such as distance, duration, and delay.</a:t>
            </a:r>
          </a:p>
          <a:p>
            <a:r>
              <a:rPr lang="en-US" b="1" dirty="0"/>
              <a:t>distance: '60px'</a:t>
            </a:r>
            <a:r>
              <a:rPr lang="en-US" dirty="0"/>
              <a:t>: Elements move 60 pixels.</a:t>
            </a:r>
          </a:p>
          <a:p>
            <a:r>
              <a:rPr lang="en-US" b="1" dirty="0"/>
              <a:t>duration: 2500</a:t>
            </a:r>
            <a:r>
              <a:rPr lang="en-US" dirty="0"/>
              <a:t>: Animation duration is 2500 milliseconds.</a:t>
            </a:r>
          </a:p>
          <a:p>
            <a:r>
              <a:rPr lang="en-US" b="1" dirty="0"/>
              <a:t>delay: 400</a:t>
            </a:r>
            <a:r>
              <a:rPr lang="en-US" dirty="0"/>
              <a:t>: Animation starts after a 400-millisecond delay.</a:t>
            </a:r>
          </a:p>
          <a:p>
            <a:r>
              <a:rPr lang="en-US" b="1" dirty="0"/>
              <a:t>Reveal Configurations</a:t>
            </a:r>
            <a:r>
              <a:rPr lang="en-US" dirty="0"/>
              <a:t>: Specifies options for revealing specific elements.</a:t>
            </a:r>
          </a:p>
          <a:p>
            <a:r>
              <a:rPr lang="en-US" b="1" dirty="0"/>
              <a:t>.main-title, .section-title</a:t>
            </a:r>
            <a:r>
              <a:rPr lang="en-US" dirty="0"/>
              <a:t>: Elements revealed from the left after a 500-millisecond delay.</a:t>
            </a:r>
          </a:p>
          <a:p>
            <a:r>
              <a:rPr lang="en-US" b="1" dirty="0"/>
              <a:t>.sec-01 .image, .info</a:t>
            </a:r>
            <a:r>
              <a:rPr lang="en-US" dirty="0"/>
              <a:t>: Elements revealed from the bottom after a 600-millisecond delay.</a:t>
            </a:r>
          </a:p>
          <a:p>
            <a:r>
              <a:rPr lang="en-US" b="1" dirty="0"/>
              <a:t>.text-box</a:t>
            </a:r>
            <a:r>
              <a:rPr lang="en-US" dirty="0"/>
              <a:t>: Elements revealed from the right after a 700-millisecond delay.</a:t>
            </a:r>
          </a:p>
          <a:p>
            <a:r>
              <a:rPr lang="en-US" b="1" dirty="0"/>
              <a:t>.media-icons </a:t>
            </a:r>
            <a:r>
              <a:rPr lang="en-US" b="1" dirty="0" err="1"/>
              <a:t>i</a:t>
            </a:r>
            <a:r>
              <a:rPr lang="en-US" dirty="0"/>
              <a:t>: Icons revealed from the bottom with a 200-millisecond interval.</a:t>
            </a:r>
          </a:p>
          <a:p>
            <a:r>
              <a:rPr lang="en-US" b="1" dirty="0"/>
              <a:t>.sec-02 .image, .sec-03 .image</a:t>
            </a:r>
            <a:r>
              <a:rPr lang="en-US" dirty="0"/>
              <a:t>: Images revealed from the top after a 700-millisecond delay.</a:t>
            </a:r>
          </a:p>
          <a:p>
            <a:r>
              <a:rPr lang="en-US" b="1" dirty="0"/>
              <a:t>.media-info li</a:t>
            </a:r>
            <a:r>
              <a:rPr lang="en-US" dirty="0"/>
              <a:t>: List items revealed from the left with a 200-millisecond interval.</a:t>
            </a:r>
          </a:p>
          <a:p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46089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"Students' Activity"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Allow students to use their creativity in designing the Help Mother Earth section 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Present the student activity task</a:t>
            </a:r>
          </a:p>
          <a:p>
            <a:pPr marL="171450" indent="-171450"/>
            <a:r>
              <a:rPr lang="en-US" dirty="0"/>
              <a:t>Instruct student's to complete it</a:t>
            </a:r>
          </a:p>
          <a:p>
            <a:pPr marL="171450" indent="-171450"/>
            <a:r>
              <a:rPr lang="en-US" dirty="0"/>
              <a:t>Discuss the importance of small action and how it can change things in a bigger picture </a:t>
            </a:r>
          </a:p>
          <a:p>
            <a:pPr marL="171450" indent="-171450"/>
            <a:r>
              <a:rPr lang="en-US" dirty="0"/>
              <a:t>Try to </a:t>
            </a:r>
            <a:r>
              <a:rPr lang="en-US"/>
              <a:t>Discuss</a:t>
            </a:r>
            <a:r>
              <a:rPr lang="en-US" dirty="0"/>
              <a:t> following points which will help them to create their project </a:t>
            </a:r>
          </a:p>
          <a:p>
            <a:pPr marL="171450" indent="-171450"/>
            <a:endParaRPr lang="en-US" dirty="0"/>
          </a:p>
          <a:p>
            <a:r>
              <a:rPr lang="en-US" b="1" dirty="0"/>
              <a:t>Reduce, Reuse, Recycle</a:t>
            </a:r>
            <a:r>
              <a:rPr lang="en-US" dirty="0"/>
              <a:t>: Minimize waste by reducing consumption, reusing items, and recycling materials like paper, plastic, and glass.</a:t>
            </a:r>
          </a:p>
          <a:p>
            <a:r>
              <a:rPr lang="en-US" b="1"/>
              <a:t>Conserve Water</a:t>
            </a:r>
            <a:r>
              <a:rPr lang="en-US"/>
              <a:t>: Turn off taps while brushing, take shorter showers, and fix leaks promptly.</a:t>
            </a:r>
          </a:p>
          <a:p>
            <a:r>
              <a:rPr lang="en-US" b="1" dirty="0"/>
              <a:t>Save Energy</a:t>
            </a:r>
            <a:r>
              <a:rPr lang="en-US" dirty="0"/>
              <a:t>: Turn off lights and electronics when not in use, use energy-efficient bulbs, and consider renewable energy sources.</a:t>
            </a:r>
          </a:p>
          <a:p>
            <a:r>
              <a:rPr lang="en-US" b="1" dirty="0"/>
              <a:t>Choose Sustainable Products</a:t>
            </a:r>
            <a:r>
              <a:rPr lang="en-US" dirty="0"/>
              <a:t>: </a:t>
            </a:r>
            <a:r>
              <a:rPr lang="en-US" dirty="0" err="1"/>
              <a:t>Opt</a:t>
            </a:r>
            <a:r>
              <a:rPr lang="en-US" dirty="0"/>
              <a:t> for eco-friendly products and support companies that prioritize sustainability.</a:t>
            </a:r>
          </a:p>
          <a:p>
            <a:r>
              <a:rPr lang="en-US" b="1" dirty="0"/>
              <a:t>Plant Trees and Gardens</a:t>
            </a:r>
            <a:r>
              <a:rPr lang="en-US" dirty="0"/>
              <a:t>: Trees absorb carbon dioxide and provide oxygen, while gardens support local wildlife and help combat climate change.</a:t>
            </a:r>
          </a:p>
          <a:p>
            <a:r>
              <a:rPr lang="en-US" b="1" dirty="0"/>
              <a:t>Use Public Transport</a:t>
            </a:r>
            <a:r>
              <a:rPr lang="en-US" dirty="0"/>
              <a:t>: Reduce your carbon footprint by using public transportation, biking, or walking instead of driving.</a:t>
            </a:r>
          </a:p>
          <a:p>
            <a:r>
              <a:rPr lang="en-US" b="1" dirty="0"/>
              <a:t>Reduce Plastic Use</a:t>
            </a:r>
            <a:r>
              <a:rPr lang="en-US" dirty="0"/>
              <a:t>: Use reusable alternatives to single-use plastics, like bottles, bags, and utensils.</a:t>
            </a:r>
          </a:p>
          <a:p>
            <a:r>
              <a:rPr lang="en-US" b="1" dirty="0"/>
              <a:t>Support Local and Organic</a:t>
            </a:r>
            <a:r>
              <a:rPr lang="en-US" dirty="0"/>
              <a:t>: Buy local produce and organic foods to reduce your carbon footprint and avoid harmful pesticides.</a:t>
            </a:r>
          </a:p>
          <a:p>
            <a:r>
              <a:rPr lang="en-US" b="1" dirty="0"/>
              <a:t>Educate and Advocate</a:t>
            </a:r>
            <a:r>
              <a:rPr lang="en-US" dirty="0"/>
              <a:t>: Spread awareness about environmental issues and support policies that protect the planet.</a:t>
            </a:r>
          </a:p>
          <a:p>
            <a:r>
              <a:rPr lang="en-US" b="1" dirty="0"/>
              <a:t>Compost</a:t>
            </a:r>
            <a:r>
              <a:rPr lang="en-US" dirty="0"/>
              <a:t>: Composting reduces landfill waste and provides nutrient-rich soil for gardening.</a:t>
            </a:r>
          </a:p>
          <a:p>
            <a:pPr marL="171450" indent="-171450"/>
            <a:endParaRPr lang="en-US" dirty="0"/>
          </a:p>
          <a:p>
            <a:pPr marL="171450" indent="-171450"/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97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Instructions for the Teacher: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Explain how to save and share projects on </a:t>
            </a:r>
            <a:r>
              <a:rPr lang="en-US" dirty="0" err="1"/>
              <a:t>Replit</a:t>
            </a:r>
            <a:r>
              <a:rPr lang="en-US" dirty="0"/>
              <a:t>, including the options for collaboration.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Emphasize the importance of sharing projects for feedback and collaboration.</a:t>
            </a:r>
          </a:p>
          <a:p>
            <a:pPr marL="285750" indent="-285750">
              <a:buFont typeface="Arial,Sans-Serif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50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Answer: b) object-fit</a:t>
            </a:r>
          </a:p>
        </p:txBody>
      </p:sp>
    </p:spTree>
    <p:extLst>
      <p:ext uri="{BB962C8B-B14F-4D97-AF65-F5344CB8AC3E}">
        <p14:creationId xmlns:p14="http://schemas.microsoft.com/office/powerpoint/2010/main" val="4242209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err="1"/>
              <a:t>Answer</a:t>
            </a:r>
            <a:r>
              <a:rPr lang="en-US" dirty="0" err="1"/>
              <a:t>:b</a:t>
            </a:r>
            <a:r>
              <a:rPr lang="en-US" dirty="0"/>
              <a:t>) It blurs the background behind the text box.</a:t>
            </a:r>
          </a:p>
        </p:txBody>
      </p:sp>
    </p:spTree>
    <p:extLst>
      <p:ext uri="{BB962C8B-B14F-4D97-AF65-F5344CB8AC3E}">
        <p14:creationId xmlns:p14="http://schemas.microsoft.com/office/powerpoint/2010/main" val="2064790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Answer: </a:t>
            </a:r>
            <a:r>
              <a:rPr lang="en-US" dirty="0"/>
              <a:t>b) .</a:t>
            </a:r>
            <a:r>
              <a:rPr lang="en-US" dirty="0" err="1"/>
              <a:t>icon:hover</a:t>
            </a:r>
            <a:r>
              <a:rPr lang="en-US" dirty="0"/>
              <a:t> .fa-</a:t>
            </a:r>
            <a:r>
              <a:rPr lang="en-US" dirty="0" err="1"/>
              <a:t>facebook</a:t>
            </a:r>
          </a:p>
        </p:txBody>
      </p:sp>
    </p:spTree>
    <p:extLst>
      <p:ext uri="{BB962C8B-B14F-4D97-AF65-F5344CB8AC3E}">
        <p14:creationId xmlns:p14="http://schemas.microsoft.com/office/powerpoint/2010/main" val="3436130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b) margin-bottom</a:t>
            </a:r>
          </a:p>
        </p:txBody>
      </p:sp>
    </p:spTree>
    <p:extLst>
      <p:ext uri="{BB962C8B-B14F-4D97-AF65-F5344CB8AC3E}">
        <p14:creationId xmlns:p14="http://schemas.microsoft.com/office/powerpoint/2010/main" val="2905400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Summarize the key learnings from the lesson.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Review the tags </a:t>
            </a:r>
          </a:p>
          <a:p>
            <a:pPr marL="171450" indent="-171450"/>
            <a:r>
              <a:rPr lang="en-US" dirty="0"/>
              <a:t>Ask the student to explain the tags one by one </a:t>
            </a:r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645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Review the previous lesson on Navigation and Hero Section.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Introduce the new topic: Scroll Animation.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Teacher Instructions: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Navbar:</a:t>
            </a:r>
            <a:endParaRPr lang="en-US" dirty="0"/>
          </a:p>
          <a:p>
            <a:pPr marL="171450" indent="-171450"/>
            <a:r>
              <a:rPr lang="en-US" dirty="0"/>
              <a:t>Recap the purpose of a navbar and its importance in providing easy access to different sections of a website.</a:t>
            </a:r>
          </a:p>
          <a:p>
            <a:pPr marL="171450" indent="-171450"/>
            <a:endParaRPr lang="en-US" dirty="0"/>
          </a:p>
          <a:p>
            <a:endParaRPr lang="en-US" dirty="0"/>
          </a:p>
          <a:p>
            <a:pPr marL="158750" indent="0">
              <a:buNone/>
            </a:pPr>
            <a:r>
              <a:rPr lang="en-US" b="1" dirty="0"/>
              <a:t>Emphasis on User Experience:</a:t>
            </a:r>
          </a:p>
          <a:p>
            <a:pPr marL="158750" indent="0">
              <a:buNone/>
            </a:pPr>
            <a:endParaRPr lang="en-US" b="1" dirty="0"/>
          </a:p>
          <a:p>
            <a:pPr marL="330200" indent="-171450"/>
            <a:r>
              <a:rPr lang="en-US"/>
              <a:t>Discuss how a well-designed navbar improves user experience by making navigation intuitive and straightforward.</a:t>
            </a:r>
          </a:p>
          <a:p>
            <a:pPr marL="330200" indent="-171450"/>
            <a:r>
              <a:rPr lang="en-US" dirty="0"/>
              <a:t>Explain how an intuitive navbar can help a website to grow by retaining users and encouraging them to explore more content.</a:t>
            </a:r>
          </a:p>
          <a:p>
            <a:pPr marL="330200" indent="-171450">
              <a:buChar char="●"/>
            </a:pPr>
            <a:endParaRPr lang="en-US" dirty="0"/>
          </a:p>
          <a:p>
            <a:pPr>
              <a:buNone/>
            </a:pPr>
            <a:r>
              <a:rPr lang="en-US" b="1"/>
              <a:t>Hero Section:</a:t>
            </a:r>
            <a:endParaRPr lang="en-US"/>
          </a:p>
          <a:p>
            <a:pPr marL="171450" indent="-171450"/>
            <a:endParaRPr lang="en-US" dirty="0"/>
          </a:p>
          <a:p>
            <a:pPr marL="171450" indent="-171450"/>
            <a:r>
              <a:rPr lang="en-US"/>
              <a:t>Recap the purpose of the hero section as the prominent, eye-catching part of a webpage, usually located at the top.</a:t>
            </a:r>
          </a:p>
          <a:p>
            <a:pPr marL="171450" indent="-171450"/>
            <a:r>
              <a:rPr lang="en-US"/>
              <a:t>Explain its role in grabbing the user's attention and communicating the primary message or call to action.</a:t>
            </a:r>
          </a:p>
          <a:p>
            <a:pPr marL="158750" indent="0">
              <a:buNone/>
            </a:pPr>
            <a:endParaRPr lang="en-US" dirty="0"/>
          </a:p>
          <a:p>
            <a:pPr lvl="1">
              <a:buChar char="●"/>
            </a:pPr>
            <a:endParaRPr lang="en-US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Introduce today's topic: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   </a:t>
            </a:r>
          </a:p>
          <a:p>
            <a:pPr marL="0" indent="0">
              <a:buNone/>
            </a:pPr>
            <a:r>
              <a:rPr lang="en-US" b="1" dirty="0"/>
              <a:t>   Scroll Animation:</a:t>
            </a:r>
          </a:p>
          <a:p>
            <a:pPr marL="0" indent="0">
              <a:buNone/>
            </a:pPr>
            <a:endParaRPr lang="en-US" b="1" dirty="0"/>
          </a:p>
          <a:p>
            <a:pPr marL="171450" indent="-171450"/>
            <a:r>
              <a:rPr lang="en-US" b="1" dirty="0"/>
              <a:t>Learning About Scroll Animation:</a:t>
            </a:r>
            <a:endParaRPr lang="en-US" dirty="0"/>
          </a:p>
          <a:p>
            <a:pPr marL="1085850" lvl="1" indent="-171450"/>
            <a:r>
              <a:rPr lang="en-US" dirty="0"/>
              <a:t>Introduce the concept of scroll animations and their purpose in enhancing the user experience by adding visual interest.</a:t>
            </a:r>
          </a:p>
          <a:p>
            <a:pPr marL="1085850" lvl="1" indent="-171450"/>
            <a:r>
              <a:rPr lang="en-US" dirty="0"/>
              <a:t>Explain how scroll animations can make a website more engaging and interactive.</a:t>
            </a:r>
          </a:p>
          <a:p>
            <a:pPr marL="171450" indent="-171450"/>
            <a:r>
              <a:rPr lang="en-US" b="1" dirty="0"/>
              <a:t>Crafting the "Go Green" Page:</a:t>
            </a:r>
            <a:endParaRPr lang="en-US" dirty="0"/>
          </a:p>
          <a:p>
            <a:pPr marL="1085850" lvl="1" indent="-171450"/>
            <a:r>
              <a:rPr lang="en-US" dirty="0"/>
              <a:t>Outline the steps to create a "Go Green" webpage with an interactive hero section and scroll animations.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2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Summarize the key learnings from the lesson.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Review the </a:t>
            </a:r>
            <a:r>
              <a:rPr lang="en-US" dirty="0" err="1"/>
              <a:t>css</a:t>
            </a:r>
            <a:r>
              <a:rPr lang="en-US" dirty="0"/>
              <a:t> selectors and attributes</a:t>
            </a:r>
          </a:p>
          <a:p>
            <a:pPr marL="171450" indent="-171450"/>
            <a:r>
              <a:rPr lang="en-US" dirty="0"/>
              <a:t>Ask the student to explain the attributes one by one or explain by yourself</a:t>
            </a:r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02967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Instructions for the Teacher: </a:t>
            </a:r>
            <a:r>
              <a:rPr lang="en-US" dirty="0"/>
              <a:t>Facilitate a discussion about the homework assignment.</a:t>
            </a:r>
          </a:p>
          <a:p>
            <a:pPr marL="285750" indent="-285750">
              <a:buChar char="•"/>
            </a:pPr>
            <a:endParaRPr lang="en-US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11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</a:t>
            </a:r>
            <a:r>
              <a:rPr lang="en-US" dirty="0"/>
              <a:t>: Instruct the student to create a Travel Blog Website While following the below guidelines.</a:t>
            </a:r>
          </a:p>
          <a:p>
            <a:pPr>
              <a:buNone/>
            </a:pPr>
            <a:endParaRPr lang="en-US" dirty="0"/>
          </a:p>
          <a:p>
            <a:pPr marL="158750" indent="0">
              <a:buNone/>
            </a:pPr>
            <a:r>
              <a:rPr lang="en-US" b="1" dirty="0"/>
              <a:t>Features to Include:</a:t>
            </a:r>
          </a:p>
          <a:p>
            <a:pPr marL="158750" indent="0">
              <a:buNone/>
            </a:pPr>
            <a:endParaRPr lang="en-US" b="1" dirty="0"/>
          </a:p>
          <a:p>
            <a:r>
              <a:rPr lang="en-US" b="1"/>
              <a:t>Homepage:</a:t>
            </a:r>
            <a:endParaRPr lang="en-US"/>
          </a:p>
          <a:p>
            <a:pPr lvl="1"/>
            <a:r>
              <a:rPr lang="en-US"/>
              <a:t>Hero section with a background image</a:t>
            </a:r>
          </a:p>
          <a:p>
            <a:pPr lvl="1"/>
            <a:r>
              <a:rPr lang="en-US"/>
              <a:t>Navigation bar</a:t>
            </a:r>
          </a:p>
          <a:p>
            <a:pPr lvl="1"/>
            <a:r>
              <a:rPr lang="en-US"/>
              <a:t>Brief introduction about the blog</a:t>
            </a:r>
          </a:p>
          <a:p>
            <a:endParaRPr lang="en-US" b="1" dirty="0"/>
          </a:p>
          <a:p>
            <a:r>
              <a:rPr lang="en-US" b="1" dirty="0"/>
              <a:t>Blog Section:</a:t>
            </a:r>
            <a:endParaRPr lang="en-US" dirty="0"/>
          </a:p>
          <a:p>
            <a:pPr lvl="1"/>
            <a:r>
              <a:rPr lang="en-US" dirty="0"/>
              <a:t>List of blog posts with images, titles, and descriptions</a:t>
            </a:r>
          </a:p>
          <a:p>
            <a:pPr lvl="1"/>
            <a:r>
              <a:rPr lang="en-US" dirty="0"/>
              <a:t>Links to detailed blog pages</a:t>
            </a:r>
          </a:p>
          <a:p>
            <a:endParaRPr lang="en-US" b="1" dirty="0"/>
          </a:p>
          <a:p>
            <a:r>
              <a:rPr lang="en-US" b="1" dirty="0"/>
              <a:t>Contact Form:</a:t>
            </a:r>
            <a:endParaRPr lang="en-US" dirty="0"/>
          </a:p>
          <a:p>
            <a:pPr lvl="1"/>
            <a:r>
              <a:rPr lang="en-US" dirty="0"/>
              <a:t>Fields for name, email, subject, and message</a:t>
            </a:r>
          </a:p>
          <a:p>
            <a:pPr marL="158750" indent="0">
              <a:buNone/>
            </a:pPr>
            <a:endParaRPr lang="en-US" b="1" dirty="0"/>
          </a:p>
          <a:p>
            <a:pPr marL="171450" indent="-171450"/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0008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b="1" dirty="0"/>
              <a:t>Introduce the Riddle Story:</a:t>
            </a:r>
            <a:endParaRPr lang="en-US" dirty="0"/>
          </a:p>
          <a:p>
            <a:pPr marL="171450" indent="-171450"/>
            <a:endParaRPr lang="en-US" b="1" dirty="0"/>
          </a:p>
          <a:p>
            <a:pPr marL="330200" indent="-171450"/>
            <a:r>
              <a:rPr lang="en-US" dirty="0"/>
              <a:t>The answer to the riddle is "The Wind."</a:t>
            </a:r>
          </a:p>
          <a:p>
            <a:pPr marL="330200" indent="-171450"/>
            <a:endParaRPr lang="en-US" dirty="0"/>
          </a:p>
          <a:p>
            <a:pPr marL="330200" indent="-171450"/>
            <a:r>
              <a:rPr lang="en-US" dirty="0"/>
              <a:t>The wind has no eyes but can see everything by moving around. It has no hands but can carry and plant seeds, helping new plants to grow.</a:t>
            </a:r>
          </a:p>
          <a:p>
            <a:pPr marL="171450" indent="-171450"/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lvl="1">
              <a:buChar char="●"/>
            </a:pPr>
            <a:endParaRPr lang="en-US" dirty="0"/>
          </a:p>
          <a:p>
            <a:pPr marL="1085850" lvl="1" indent="-171450"/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6945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Continuation of the project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Teacher Instructions: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 marL="171450" indent="-171450"/>
            <a:r>
              <a:rPr lang="en-US" b="1" dirty="0"/>
              <a:t>Introduction to Scroll Animations:</a:t>
            </a:r>
            <a:endParaRPr lang="en-US" dirty="0"/>
          </a:p>
          <a:p>
            <a:pPr marL="171450" indent="-171450"/>
            <a:r>
              <a:rPr lang="en-US" b="1" dirty="0"/>
              <a:t>Purpose:</a:t>
            </a:r>
            <a:r>
              <a:rPr lang="en-US" dirty="0"/>
              <a:t> Explain how scroll animations capture attention and enhance user experience.</a:t>
            </a:r>
          </a:p>
          <a:p>
            <a:pPr marL="171450" indent="-171450"/>
            <a:r>
              <a:rPr lang="en-US" b="1" dirty="0"/>
              <a:t>Basic Techniques:</a:t>
            </a:r>
            <a:r>
              <a:rPr lang="en-US" dirty="0"/>
              <a:t> Introduce simple CSS animations (e.g., sliding in from the sides, fading in).</a:t>
            </a:r>
          </a:p>
          <a:p>
            <a:pPr marL="171450" indent="-171450"/>
            <a:endParaRPr lang="en-US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34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/>
              <a:t>Project Link: </a:t>
            </a:r>
            <a:r>
              <a:rPr lang="en-US" b="1" dirty="0">
                <a:hlinkClick r:id="rId3"/>
              </a:rPr>
              <a:t>Go Green Pathways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Objective:</a:t>
            </a:r>
            <a:endParaRPr lang="en-US"/>
          </a:p>
          <a:p>
            <a:pPr marL="171450" indent="-171450"/>
            <a:r>
              <a:rPr lang="en-US" dirty="0"/>
              <a:t>Present the final project example.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58750" indent="0">
              <a:buNone/>
            </a:pPr>
            <a:endParaRPr lang="en-US" b="1" dirty="0"/>
          </a:p>
          <a:p>
            <a:pPr marL="158750" indent="0">
              <a:buNone/>
            </a:pPr>
            <a:r>
              <a:rPr lang="en-US" b="1" dirty="0"/>
              <a:t>Show the Screenshot:</a:t>
            </a:r>
            <a:endParaRPr lang="en-US" dirty="0"/>
          </a:p>
          <a:p>
            <a:r>
              <a:rPr lang="en-US" dirty="0"/>
              <a:t>Display the screenshot of the final project example.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Show the Project in Live Action:</a:t>
            </a:r>
            <a:endParaRPr lang="en-US" dirty="0"/>
          </a:p>
          <a:p>
            <a:pPr marL="171450" indent="-171450"/>
            <a:r>
              <a:rPr lang="en-US" dirty="0"/>
              <a:t>Demonstrate the project on a live website to show how it functions.</a:t>
            </a:r>
          </a:p>
          <a:p>
            <a:pPr marL="171450" indent="-171450"/>
            <a:r>
              <a:rPr lang="en-US" dirty="0"/>
              <a:t>Navigate through the website to showcase the scroll effect in action.</a:t>
            </a:r>
          </a:p>
          <a:p>
            <a:pPr marL="171450" indent="-171450"/>
            <a:r>
              <a:rPr lang="en-US" dirty="0"/>
              <a:t>Emphasize the importance of both elements in creating an engaging and easy-to-use website.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b="1" dirty="0"/>
              <a:t>Explain the Project:</a:t>
            </a:r>
            <a:endParaRPr lang="en-US" dirty="0"/>
          </a:p>
          <a:p>
            <a:r>
              <a:rPr lang="en-US" dirty="0"/>
              <a:t>Inform students that they will create a similar project.</a:t>
            </a:r>
          </a:p>
          <a:p>
            <a:r>
              <a:rPr lang="en-US" dirty="0"/>
              <a:t>Highlight the key features:</a:t>
            </a:r>
          </a:p>
          <a:p>
            <a:pPr marL="615950" lvl="1" indent="0">
              <a:buNone/>
            </a:pPr>
            <a:r>
              <a:rPr lang="en-US" dirty="0"/>
              <a:t>A clear and user-friendly hero section.</a:t>
            </a:r>
          </a:p>
          <a:p>
            <a:pPr marL="615950" lvl="1" indent="0">
              <a:buNone/>
            </a:pPr>
            <a:r>
              <a:rPr lang="en-US" dirty="0"/>
              <a:t>An engaging webpage using scroll animation.</a:t>
            </a:r>
          </a:p>
          <a:p>
            <a:pPr marL="615950" lvl="1" indent="0">
              <a:buNone/>
            </a:pPr>
            <a:endParaRPr lang="en-US" b="1" dirty="0"/>
          </a:p>
          <a:p>
            <a:pPr marL="615950" lvl="1" indent="0">
              <a:buNone/>
            </a:pPr>
            <a:endParaRPr lang="en-US" b="1" dirty="0"/>
          </a:p>
          <a:p>
            <a:pPr marL="615950" lvl="1" indent="0"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440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Review the code till now</a:t>
            </a:r>
          </a:p>
          <a:p>
            <a:pPr>
              <a:buNone/>
            </a:pPr>
            <a:r>
              <a:rPr lang="en-US" b="1" dirty="0"/>
              <a:t>Project Link: </a:t>
            </a:r>
            <a:r>
              <a:rPr lang="en-US" b="1" dirty="0">
                <a:hlinkClick r:id="rId3"/>
              </a:rPr>
              <a:t>Go Green Pathways</a:t>
            </a:r>
            <a:endParaRPr lang="en-US" dirty="0"/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b="1" dirty="0"/>
              <a:t>Teacher Instructions:</a:t>
            </a:r>
          </a:p>
          <a:p>
            <a:pPr>
              <a:buNone/>
            </a:pPr>
            <a:r>
              <a:rPr lang="en-US" dirty="0"/>
              <a:t>     Recap the code what has been done till now .</a:t>
            </a:r>
          </a:p>
        </p:txBody>
      </p:sp>
    </p:spTree>
    <p:extLst>
      <p:ext uri="{BB962C8B-B14F-4D97-AF65-F5344CB8AC3E}">
        <p14:creationId xmlns:p14="http://schemas.microsoft.com/office/powerpoint/2010/main" val="298774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>
              <a:buNone/>
            </a:pPr>
            <a:r>
              <a:rPr lang="en-US" b="1" dirty="0"/>
              <a:t>Project Link: </a:t>
            </a:r>
            <a:r>
              <a:rPr lang="en-US" b="1" dirty="0">
                <a:hlinkClick r:id="rId3"/>
              </a:rPr>
              <a:t>Go Green Pathways</a:t>
            </a:r>
            <a:endParaRPr lang="en-US" dirty="0"/>
          </a:p>
          <a:p>
            <a:pPr marL="171450" indent="-171450"/>
            <a:r>
              <a:rPr lang="en-US" dirty="0"/>
              <a:t>Explain the CSS code for styling the Title Styles.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Display the screenshot of the CSS code.</a:t>
            </a:r>
          </a:p>
          <a:p>
            <a:pPr marL="171450" indent="-171450"/>
            <a:r>
              <a:rPr lang="en-US" dirty="0"/>
              <a:t>Explain the styling for the Title Styles:</a:t>
            </a:r>
          </a:p>
          <a:p>
            <a:pPr marL="171450" indent="-171450"/>
            <a:r>
              <a:rPr lang="en-US" b="1" dirty="0"/>
              <a:t>.main-title</a:t>
            </a:r>
            <a:r>
              <a:rPr lang="en-US" dirty="0"/>
              <a:t>: Styles for the main title.</a:t>
            </a:r>
          </a:p>
          <a:p>
            <a:pPr marL="171450" indent="-171450"/>
            <a:r>
              <a:rPr lang="en-US" b="1" dirty="0"/>
              <a:t>font-size: 4em;</a:t>
            </a:r>
            <a:r>
              <a:rPr lang="en-US" dirty="0"/>
              <a:t>: Sets the font size.</a:t>
            </a:r>
          </a:p>
          <a:p>
            <a:pPr marL="171450" indent="-171450"/>
            <a:r>
              <a:rPr lang="en-US" b="1" dirty="0"/>
              <a:t>margin-bottom: 50px;</a:t>
            </a:r>
            <a:r>
              <a:rPr lang="en-US" dirty="0"/>
              <a:t>: Adds space below the title.</a:t>
            </a:r>
          </a:p>
          <a:p>
            <a:pPr marL="171450" indent="-171450"/>
            <a:r>
              <a:rPr lang="en-US" b="1" dirty="0"/>
              <a:t>.section-title</a:t>
            </a:r>
            <a:r>
              <a:rPr lang="en-US" dirty="0"/>
              <a:t>: Styles for section titles.</a:t>
            </a:r>
          </a:p>
          <a:p>
            <a:pPr marL="171450" indent="-171450"/>
            <a:r>
              <a:rPr lang="en-US" b="1" dirty="0"/>
              <a:t>font-size: 3em;</a:t>
            </a:r>
            <a:r>
              <a:rPr lang="en-US" dirty="0"/>
              <a:t>: Sets the font size.</a:t>
            </a:r>
          </a:p>
          <a:p>
            <a:pPr marL="171450" indent="-171450"/>
            <a:r>
              <a:rPr lang="en-US" b="1" dirty="0"/>
              <a:t>margin-bottom: 80px;</a:t>
            </a:r>
            <a:r>
              <a:rPr lang="en-US" dirty="0"/>
              <a:t>: Adds space below the title.</a:t>
            </a:r>
          </a:p>
          <a:p>
            <a:pPr marL="158750" indent="0">
              <a:buNone/>
            </a:pPr>
            <a:endParaRPr lang="en-US" dirty="0"/>
          </a:p>
          <a:p>
            <a:pPr marL="1085850" lvl="1" indent="-171450"/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36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Explain the CSS code to style image text-box.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Display the screenshot of the CSS code.</a:t>
            </a:r>
          </a:p>
          <a:p>
            <a:pPr marL="171450" indent="-171450"/>
            <a:r>
              <a:rPr lang="en-US" dirty="0"/>
              <a:t>Explain the styling for content:</a:t>
            </a:r>
          </a:p>
          <a:p>
            <a:r>
              <a:rPr lang="en-US" b="1" dirty="0"/>
              <a:t>.content</a:t>
            </a:r>
            <a:r>
              <a:rPr lang="en-US" dirty="0"/>
              <a:t>: Styles for content class.</a:t>
            </a:r>
          </a:p>
          <a:p>
            <a:r>
              <a:rPr lang="en-US" b="1" dirty="0"/>
              <a:t>position: relative;</a:t>
            </a:r>
            <a:r>
              <a:rPr lang="en-US" dirty="0"/>
              <a:t>: Sets the position relative to its normal position.</a:t>
            </a:r>
          </a:p>
          <a:p>
            <a:r>
              <a:rPr lang="en-US" b="1" dirty="0"/>
              <a:t>width: 1150px;</a:t>
            </a:r>
            <a:r>
              <a:rPr lang="en-US" dirty="0"/>
              <a:t>: Sets the width.</a:t>
            </a:r>
          </a:p>
          <a:p>
            <a:r>
              <a:rPr lang="en-US" b="1" dirty="0"/>
              <a:t>display: flex;</a:t>
            </a:r>
            <a:r>
              <a:rPr lang="en-US" dirty="0"/>
              <a:t>: Applies flexbox layout.</a:t>
            </a:r>
          </a:p>
          <a:p>
            <a:r>
              <a:rPr lang="en-US" b="1" dirty="0"/>
              <a:t>justify-content: center;</a:t>
            </a:r>
            <a:r>
              <a:rPr lang="en-US" dirty="0"/>
              <a:t>: Centers content horizontally.</a:t>
            </a:r>
          </a:p>
          <a:p>
            <a:r>
              <a:rPr lang="en-US" b="1" dirty="0"/>
              <a:t>align-items: center;</a:t>
            </a:r>
            <a:r>
              <a:rPr lang="en-US" dirty="0"/>
              <a:t>: Centers content vertically.</a:t>
            </a:r>
          </a:p>
          <a:p>
            <a:r>
              <a:rPr lang="en-US" b="1" dirty="0"/>
              <a:t>.content .image</a:t>
            </a:r>
            <a:r>
              <a:rPr lang="en-US" dirty="0"/>
              <a:t>: Styles for image class within content.</a:t>
            </a:r>
          </a:p>
          <a:p>
            <a:r>
              <a:rPr lang="en-US" b="1" dirty="0"/>
              <a:t>position: relative;</a:t>
            </a:r>
            <a:r>
              <a:rPr lang="en-US" dirty="0"/>
              <a:t>: Sets the position relative to its normal position.</a:t>
            </a:r>
          </a:p>
          <a:p>
            <a:r>
              <a:rPr lang="en-US" b="1" dirty="0"/>
              <a:t>width: 800px;</a:t>
            </a:r>
            <a:r>
              <a:rPr lang="en-US" dirty="0"/>
              <a:t>: Sets the width.</a:t>
            </a:r>
          </a:p>
          <a:p>
            <a:r>
              <a:rPr lang="en-US" b="1" dirty="0"/>
              <a:t>height: 400px;</a:t>
            </a:r>
            <a:r>
              <a:rPr lang="en-US" dirty="0"/>
              <a:t>: Sets the height.</a:t>
            </a:r>
          </a:p>
          <a:p>
            <a:r>
              <a:rPr lang="en-US" b="1" dirty="0"/>
              <a:t>overflow: hidden;</a:t>
            </a:r>
            <a:r>
              <a:rPr lang="en-US" dirty="0"/>
              <a:t>: Hides overflow content.</a:t>
            </a:r>
          </a:p>
          <a:p>
            <a:r>
              <a:rPr lang="en-US" b="1" dirty="0"/>
              <a:t>.content .image </a:t>
            </a:r>
            <a:r>
              <a:rPr lang="en-US" b="1" dirty="0" err="1"/>
              <a:t>img</a:t>
            </a:r>
            <a:r>
              <a:rPr lang="en-US" dirty="0"/>
              <a:t>: Styles for </a:t>
            </a:r>
            <a:r>
              <a:rPr lang="en-US" dirty="0" err="1"/>
              <a:t>img</a:t>
            </a:r>
            <a:r>
              <a:rPr lang="en-US" dirty="0"/>
              <a:t> element within image class.</a:t>
            </a:r>
          </a:p>
          <a:p>
            <a:r>
              <a:rPr lang="en-US" b="1" dirty="0"/>
              <a:t>z-index: 111;</a:t>
            </a:r>
            <a:r>
              <a:rPr lang="en-US" dirty="0"/>
              <a:t>: Sets the stack order.</a:t>
            </a:r>
          </a:p>
          <a:p>
            <a:r>
              <a:rPr lang="en-US" b="1" dirty="0"/>
              <a:t>position: absolute;</a:t>
            </a:r>
            <a:r>
              <a:rPr lang="en-US" dirty="0"/>
              <a:t>: Sets the position absolute.</a:t>
            </a:r>
          </a:p>
          <a:p>
            <a:r>
              <a:rPr lang="en-US" b="1" dirty="0"/>
              <a:t>top: 0;</a:t>
            </a:r>
            <a:r>
              <a:rPr lang="en-US" dirty="0"/>
              <a:t>: Positions the element at the top.</a:t>
            </a:r>
          </a:p>
          <a:p>
            <a:r>
              <a:rPr lang="en-US" b="1" dirty="0"/>
              <a:t>left: 0;</a:t>
            </a:r>
            <a:r>
              <a:rPr lang="en-US" dirty="0"/>
              <a:t>: Positions the element at the left.</a:t>
            </a:r>
          </a:p>
          <a:p>
            <a:r>
              <a:rPr lang="en-US" b="1" dirty="0"/>
              <a:t>width: 100%;</a:t>
            </a:r>
            <a:r>
              <a:rPr lang="en-US" dirty="0"/>
              <a:t>: Sets the width to 100%.</a:t>
            </a:r>
          </a:p>
          <a:p>
            <a:r>
              <a:rPr lang="en-US" b="1" dirty="0"/>
              <a:t>height: 100%;</a:t>
            </a:r>
            <a:r>
              <a:rPr lang="en-US" dirty="0"/>
              <a:t>: Sets the height to 100%.</a:t>
            </a:r>
          </a:p>
          <a:p>
            <a:r>
              <a:rPr lang="en-US" b="1" dirty="0"/>
              <a:t>object-fit: cover;</a:t>
            </a:r>
            <a:r>
              <a:rPr lang="en-US" dirty="0"/>
              <a:t>: Resizes the image to cover the container.</a:t>
            </a:r>
          </a:p>
          <a:p>
            <a:r>
              <a:rPr lang="en-US" b="1" dirty="0"/>
              <a:t>border-radius: 10px;</a:t>
            </a:r>
            <a:r>
              <a:rPr lang="en-US" dirty="0"/>
              <a:t>: Rounds the corners.</a:t>
            </a:r>
          </a:p>
          <a:p>
            <a:r>
              <a:rPr lang="en-US" b="1" dirty="0"/>
              <a:t>.content .text-box</a:t>
            </a:r>
            <a:r>
              <a:rPr lang="en-US" dirty="0"/>
              <a:t>: Styles for text-box class within content.</a:t>
            </a:r>
          </a:p>
          <a:p>
            <a:r>
              <a:rPr lang="en-US" b="1" dirty="0"/>
              <a:t>z-index: 222;</a:t>
            </a:r>
            <a:r>
              <a:rPr lang="en-US" dirty="0"/>
              <a:t>: Sets the stack order.</a:t>
            </a:r>
          </a:p>
          <a:p>
            <a:r>
              <a:rPr lang="en-US" b="1" dirty="0"/>
              <a:t>background-color: </a:t>
            </a:r>
            <a:r>
              <a:rPr lang="en-US" b="1" dirty="0" err="1"/>
              <a:t>rgba</a:t>
            </a:r>
            <a:r>
              <a:rPr lang="en-US" b="1" dirty="0"/>
              <a:t>(255, 255, 255, 0.1);</a:t>
            </a:r>
            <a:r>
              <a:rPr lang="en-US" dirty="0"/>
              <a:t>: Sets the background color with transparency.</a:t>
            </a:r>
          </a:p>
          <a:p>
            <a:r>
              <a:rPr lang="en-US" b="1" dirty="0"/>
              <a:t>backdrop-filter: blur(20px);</a:t>
            </a:r>
            <a:r>
              <a:rPr lang="en-US" dirty="0"/>
              <a:t>: Applies a blur effect.</a:t>
            </a:r>
          </a:p>
          <a:p>
            <a:r>
              <a:rPr lang="en-US" b="1" dirty="0"/>
              <a:t>padding: 40px;</a:t>
            </a:r>
            <a:r>
              <a:rPr lang="en-US" dirty="0"/>
              <a:t>: Adds padding inside the box.</a:t>
            </a:r>
          </a:p>
          <a:p>
            <a:r>
              <a:rPr lang="en-US" b="1" dirty="0"/>
              <a:t>max-width: 400px;</a:t>
            </a:r>
            <a:r>
              <a:rPr lang="en-US" dirty="0"/>
              <a:t>: Sets the maximum width.</a:t>
            </a:r>
          </a:p>
          <a:p>
            <a:r>
              <a:rPr lang="en-US" b="1" dirty="0"/>
              <a:t>border: 1px solid </a:t>
            </a:r>
            <a:r>
              <a:rPr lang="en-US" b="1" dirty="0" err="1"/>
              <a:t>rgba</a:t>
            </a:r>
            <a:r>
              <a:rPr lang="en-US" b="1" dirty="0"/>
              <a:t>(255, 255, 255, 0.1);</a:t>
            </a:r>
            <a:r>
              <a:rPr lang="en-US" dirty="0"/>
              <a:t>: Adds a border with transparency.</a:t>
            </a:r>
          </a:p>
          <a:p>
            <a:r>
              <a:rPr lang="en-US" b="1" dirty="0"/>
              <a:t>border-radius: 10px;</a:t>
            </a:r>
            <a:r>
              <a:rPr lang="en-US" dirty="0"/>
              <a:t>: Rounds the corners.</a:t>
            </a:r>
          </a:p>
          <a:p>
            <a:r>
              <a:rPr lang="en-US" b="1" dirty="0"/>
              <a:t>transform: translate(-80px, 50px);</a:t>
            </a:r>
            <a:r>
              <a:rPr lang="en-US" dirty="0"/>
              <a:t>: Moves the element.</a:t>
            </a:r>
          </a:p>
          <a:p>
            <a:r>
              <a:rPr lang="en-US" b="1" dirty="0"/>
              <a:t>.content .text-box h3</a:t>
            </a:r>
            <a:r>
              <a:rPr lang="en-US" dirty="0"/>
              <a:t>: Styles for h3 element within text-box.</a:t>
            </a:r>
          </a:p>
          <a:p>
            <a:r>
              <a:rPr lang="en-US" b="1" dirty="0"/>
              <a:t>font-size: 2em;</a:t>
            </a:r>
            <a:r>
              <a:rPr lang="en-US" dirty="0"/>
              <a:t>: Sets the font size.</a:t>
            </a:r>
          </a:p>
          <a:p>
            <a:r>
              <a:rPr lang="en-US" b="1" dirty="0"/>
              <a:t>margin-bottom: 10px;</a:t>
            </a:r>
            <a:r>
              <a:rPr lang="en-US" dirty="0"/>
              <a:t>: Adds space below the title.</a:t>
            </a:r>
          </a:p>
          <a:p>
            <a:pPr marL="158750" indent="0">
              <a:buNone/>
            </a:pPr>
            <a:endParaRPr lang="en-US" dirty="0"/>
          </a:p>
          <a:p>
            <a:endParaRPr lang="en-US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085850" lvl="1" indent="-171450"/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25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Objective:</a:t>
            </a:r>
            <a:endParaRPr lang="en-US" dirty="0"/>
          </a:p>
          <a:p>
            <a:pPr marL="171450" indent="-171450"/>
            <a:r>
              <a:rPr lang="en-US" dirty="0"/>
              <a:t>Explain the CSS code to Styles the Media Icons.</a:t>
            </a:r>
          </a:p>
          <a:p>
            <a:pPr marL="171450" indent="-171450"/>
            <a:endParaRPr lang="en-US" b="1" dirty="0"/>
          </a:p>
          <a:p>
            <a:pPr marL="0" indent="0">
              <a:buNone/>
            </a:pPr>
            <a:r>
              <a:rPr lang="en-US" b="1" dirty="0"/>
              <a:t> Teacher Instructions:</a:t>
            </a:r>
            <a:endParaRPr lang="en-US" dirty="0"/>
          </a:p>
          <a:p>
            <a:pPr marL="171450" indent="-171450"/>
            <a:r>
              <a:rPr lang="en-US" dirty="0"/>
              <a:t>Display the screenshot of the CSS code.</a:t>
            </a:r>
          </a:p>
          <a:p>
            <a:pPr marL="171450" indent="-171450"/>
            <a:r>
              <a:rPr lang="en-US" dirty="0"/>
              <a:t>Explain the styling for the Media Icons:</a:t>
            </a:r>
          </a:p>
          <a:p>
            <a:r>
              <a:rPr lang="en-US" b="1"/>
              <a:t>.media-icons</a:t>
            </a:r>
            <a:r>
              <a:rPr lang="en-US"/>
              <a:t>: Styles for media-icons class.</a:t>
            </a:r>
          </a:p>
          <a:p>
            <a:r>
              <a:rPr lang="en-US" b="1" dirty="0"/>
              <a:t>margin-top: 100px;</a:t>
            </a:r>
            <a:r>
              <a:rPr lang="en-US" dirty="0"/>
              <a:t>: Adds space above the icons.</a:t>
            </a:r>
          </a:p>
          <a:p>
            <a:r>
              <a:rPr lang="en-US" b="1" dirty="0"/>
              <a:t>.media-icons a</a:t>
            </a:r>
            <a:r>
              <a:rPr lang="en-US" dirty="0"/>
              <a:t>: Styles for anchor elements within media-icons.</a:t>
            </a:r>
          </a:p>
          <a:p>
            <a:r>
              <a:rPr lang="en-US" b="1" dirty="0"/>
              <a:t>color: #fff;</a:t>
            </a:r>
            <a:r>
              <a:rPr lang="en-US" dirty="0"/>
              <a:t>: Sets the text color to white.</a:t>
            </a:r>
          </a:p>
          <a:p>
            <a:r>
              <a:rPr lang="en-US" b="1" dirty="0"/>
              <a:t>font-size: 2em;</a:t>
            </a:r>
            <a:r>
              <a:rPr lang="en-US" dirty="0"/>
              <a:t>: Sets the font size.</a:t>
            </a:r>
          </a:p>
          <a:p>
            <a:r>
              <a:rPr lang="en-US" b="1" dirty="0"/>
              <a:t>margin: 60px;</a:t>
            </a:r>
            <a:r>
              <a:rPr lang="en-US" dirty="0"/>
              <a:t>: Adds space around the icons.</a:t>
            </a:r>
          </a:p>
          <a:p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endParaRPr lang="en-US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085850" lvl="1" indent="-171450"/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884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987107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/>
        </p:nvSpPr>
        <p:spPr>
          <a:xfrm>
            <a:off x="12024360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/>
        </p:nvSpPr>
        <p:spPr>
          <a:xfrm>
            <a:off x="0" y="6535420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621453" y="659553"/>
            <a:ext cx="10605347" cy="10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865">
                <a:latin typeface="Calibri Light" panose="020F0302020204030204" charset="0"/>
                <a:cs typeface="Calibri Light" panose="020F030202020403020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621453" y="1989667"/>
            <a:ext cx="10577407" cy="411818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5">
                <a:latin typeface="Calibri Light" panose="020F0302020204030204" charset="0"/>
                <a:cs typeface="Calibri Light" panose="020F030202020403020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987107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/>
        </p:nvSpPr>
        <p:spPr>
          <a:xfrm>
            <a:off x="12024360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/>
        </p:nvSpPr>
        <p:spPr>
          <a:xfrm>
            <a:off x="0" y="6535420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5725715" y="1675817"/>
            <a:ext cx="5501200" cy="32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1335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5725533" y="4981600"/>
            <a:ext cx="5501200" cy="61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4"/>
          <p:cNvGrpSpPr/>
          <p:nvPr userDrawn="1"/>
        </p:nvGrpSpPr>
        <p:grpSpPr>
          <a:xfrm>
            <a:off x="11380827" y="2377884"/>
            <a:ext cx="1022420" cy="818493"/>
            <a:chOff x="1680490" y="1133400"/>
            <a:chExt cx="2104323" cy="1684605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1680490" y="1133407"/>
              <a:ext cx="2104156" cy="1684598"/>
              <a:chOff x="1485138" y="1133425"/>
              <a:chExt cx="156975" cy="125675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1485138" y="1144675"/>
                <a:ext cx="1569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79" h="4577" extrusionOk="0">
                    <a:moveTo>
                      <a:pt x="0" y="0"/>
                    </a:moveTo>
                    <a:lnTo>
                      <a:pt x="0" y="4577"/>
                    </a:lnTo>
                    <a:lnTo>
                      <a:pt x="6278" y="4577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1485138" y="1133425"/>
                <a:ext cx="558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451" extrusionOk="0">
                    <a:moveTo>
                      <a:pt x="0" y="1"/>
                    </a:moveTo>
                    <a:lnTo>
                      <a:pt x="0" y="450"/>
                    </a:lnTo>
                    <a:lnTo>
                      <a:pt x="2233" y="450"/>
                    </a:lnTo>
                    <a:lnTo>
                      <a:pt x="21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79" name="Google Shape;79;p4"/>
            <p:cNvSpPr/>
            <p:nvPr/>
          </p:nvSpPr>
          <p:spPr>
            <a:xfrm>
              <a:off x="1680657" y="1284206"/>
              <a:ext cx="2104156" cy="1533798"/>
            </a:xfrm>
            <a:custGeom>
              <a:avLst/>
              <a:gdLst/>
              <a:ahLst/>
              <a:cxnLst/>
              <a:rect l="l" t="t" r="r" b="b"/>
              <a:pathLst>
                <a:path w="6279" h="4577" extrusionOk="0">
                  <a:moveTo>
                    <a:pt x="0" y="0"/>
                  </a:moveTo>
                  <a:lnTo>
                    <a:pt x="0" y="4577"/>
                  </a:lnTo>
                  <a:lnTo>
                    <a:pt x="6278" y="4577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1680650" y="1133400"/>
              <a:ext cx="748652" cy="161875"/>
            </a:xfrm>
            <a:custGeom>
              <a:avLst/>
              <a:gdLst/>
              <a:ahLst/>
              <a:cxnLst/>
              <a:rect l="l" t="t" r="r" b="b"/>
              <a:pathLst>
                <a:path w="2234" h="451" extrusionOk="0">
                  <a:moveTo>
                    <a:pt x="0" y="1"/>
                  </a:moveTo>
                  <a:lnTo>
                    <a:pt x="0" y="450"/>
                  </a:lnTo>
                  <a:lnTo>
                    <a:pt x="2233" y="450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81" name="Google Shape;81;p4"/>
          <p:cNvGrpSpPr/>
          <p:nvPr userDrawn="1"/>
        </p:nvGrpSpPr>
        <p:grpSpPr>
          <a:xfrm>
            <a:off x="-139909" y="3822839"/>
            <a:ext cx="979016" cy="979013"/>
            <a:chOff x="-104932" y="2867129"/>
            <a:chExt cx="734262" cy="734260"/>
          </a:xfrm>
        </p:grpSpPr>
        <p:grpSp>
          <p:nvGrpSpPr>
            <p:cNvPr id="82" name="Google Shape;82;p4"/>
            <p:cNvGrpSpPr/>
            <p:nvPr/>
          </p:nvGrpSpPr>
          <p:grpSpPr>
            <a:xfrm>
              <a:off x="-104932" y="2867129"/>
              <a:ext cx="734262" cy="734260"/>
              <a:chOff x="5229219" y="135375"/>
              <a:chExt cx="330406" cy="330406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5534850" y="445150"/>
                <a:ext cx="4098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88" y="86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5257908" y="444874"/>
                <a:ext cx="268425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5245613" y="445150"/>
                <a:ext cx="4237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91" y="86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5245613" y="168254"/>
                <a:ext cx="4237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92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91" y="541"/>
                    </a:lnTo>
                    <a:lnTo>
                      <a:pt x="91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91" y="897"/>
                    </a:lnTo>
                    <a:lnTo>
                      <a:pt x="91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91" y="1255"/>
                    </a:lnTo>
                    <a:lnTo>
                      <a:pt x="91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91" y="2243"/>
                    </a:lnTo>
                    <a:lnTo>
                      <a:pt x="91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91" y="2605"/>
                    </a:lnTo>
                    <a:lnTo>
                      <a:pt x="91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91" y="2963"/>
                    </a:lnTo>
                    <a:lnTo>
                      <a:pt x="91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91" y="3319"/>
                    </a:lnTo>
                    <a:lnTo>
                      <a:pt x="91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91" y="3677"/>
                    </a:lnTo>
                    <a:lnTo>
                      <a:pt x="91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91" y="4039"/>
                    </a:lnTo>
                    <a:lnTo>
                      <a:pt x="91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91" y="4397"/>
                    </a:lnTo>
                    <a:lnTo>
                      <a:pt x="91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91" y="4756"/>
                    </a:lnTo>
                    <a:lnTo>
                      <a:pt x="91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91" y="5111"/>
                    </a:lnTo>
                    <a:lnTo>
                      <a:pt x="91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91" y="5385"/>
                    </a:lnTo>
                    <a:lnTo>
                      <a:pt x="91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91" y="5740"/>
                    </a:lnTo>
                    <a:lnTo>
                      <a:pt x="91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5245613" y="155775"/>
                <a:ext cx="4237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91" y="92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5257908" y="155775"/>
                <a:ext cx="268425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5534850" y="155775"/>
                <a:ext cx="4098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8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5534850" y="168254"/>
                <a:ext cx="4098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89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88" y="183"/>
                    </a:lnTo>
                    <a:lnTo>
                      <a:pt x="88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88" y="541"/>
                    </a:lnTo>
                    <a:lnTo>
                      <a:pt x="88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88" y="897"/>
                    </a:lnTo>
                    <a:lnTo>
                      <a:pt x="88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88" y="1255"/>
                    </a:lnTo>
                    <a:lnTo>
                      <a:pt x="88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88" y="2243"/>
                    </a:lnTo>
                    <a:lnTo>
                      <a:pt x="88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88" y="2605"/>
                    </a:lnTo>
                    <a:lnTo>
                      <a:pt x="88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88" y="2963"/>
                    </a:lnTo>
                    <a:lnTo>
                      <a:pt x="88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88" y="3319"/>
                    </a:lnTo>
                    <a:lnTo>
                      <a:pt x="88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88" y="3677"/>
                    </a:lnTo>
                    <a:lnTo>
                      <a:pt x="88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88" y="4039"/>
                    </a:lnTo>
                    <a:lnTo>
                      <a:pt x="88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88" y="4397"/>
                    </a:lnTo>
                    <a:lnTo>
                      <a:pt x="88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88" y="4756"/>
                    </a:lnTo>
                    <a:lnTo>
                      <a:pt x="88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88" y="5111"/>
                    </a:lnTo>
                    <a:lnTo>
                      <a:pt x="88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88" y="5385"/>
                    </a:lnTo>
                    <a:lnTo>
                      <a:pt x="88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88" y="5740"/>
                    </a:lnTo>
                    <a:lnTo>
                      <a:pt x="88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52292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5229219" y="424474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52292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5229219" y="279786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8"/>
                    </a:lnTo>
                    <a:lnTo>
                      <a:pt x="89" y="808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52292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5229219" y="135375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55183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551831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5"/>
                    </a:lnTo>
                    <a:lnTo>
                      <a:pt x="85" y="805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55183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5518319" y="279786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8"/>
                    </a:lnTo>
                    <a:lnTo>
                      <a:pt x="85" y="808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55183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551831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5"/>
                    </a:moveTo>
                    <a:lnTo>
                      <a:pt x="806" y="806"/>
                    </a:lnTo>
                    <a:lnTo>
                      <a:pt x="85" y="806"/>
                    </a:lnTo>
                    <a:lnTo>
                      <a:pt x="85" y="85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5373631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537376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5373631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537376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sp>
          <p:nvSpPr>
            <p:cNvPr id="107" name="Google Shape;107;p4"/>
            <p:cNvSpPr txBox="1"/>
            <p:nvPr/>
          </p:nvSpPr>
          <p:spPr>
            <a:xfrm>
              <a:off x="-59500" y="2912225"/>
              <a:ext cx="642300" cy="6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535" b="1">
                  <a:solidFill>
                    <a:schemeClr val="dk2"/>
                  </a:solidFill>
                  <a:latin typeface="Abril Fatface" panose="02000503000000020003"/>
                  <a:ea typeface="Abril Fatface" panose="02000503000000020003"/>
                  <a:cs typeface="Abril Fatface" panose="02000503000000020003"/>
                  <a:sym typeface="Abril Fatface" panose="02000503000000020003"/>
                </a:rPr>
                <a:t>T</a:t>
              </a:r>
              <a:endParaRPr sz="4535" b="1">
                <a:solidFill>
                  <a:schemeClr val="dk2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endParaRPr>
            </a:p>
          </p:txBody>
        </p:sp>
      </p:grpSp>
      <p:sp>
        <p:nvSpPr>
          <p:cNvPr id="9" name="Google Shape;9;p2"/>
          <p:cNvSpPr/>
          <p:nvPr userDrawn="1"/>
        </p:nvSpPr>
        <p:spPr>
          <a:xfrm>
            <a:off x="0" y="0"/>
            <a:ext cx="12184380" cy="6858000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0" name="Google Shape;10;p2"/>
          <p:cNvSpPr/>
          <p:nvPr userDrawn="1"/>
        </p:nvSpPr>
        <p:spPr>
          <a:xfrm>
            <a:off x="0" y="5080"/>
            <a:ext cx="12184380" cy="258233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1" name="Google Shape;11;p2"/>
          <p:cNvSpPr/>
          <p:nvPr userDrawn="1"/>
        </p:nvSpPr>
        <p:spPr>
          <a:xfrm>
            <a:off x="127847" y="73660"/>
            <a:ext cx="110913" cy="104140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2" name="Google Shape;12;p2"/>
          <p:cNvSpPr/>
          <p:nvPr userDrawn="1"/>
        </p:nvSpPr>
        <p:spPr>
          <a:xfrm>
            <a:off x="319193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3" name="Google Shape;13;p2"/>
          <p:cNvSpPr/>
          <p:nvPr userDrawn="1"/>
        </p:nvSpPr>
        <p:spPr>
          <a:xfrm>
            <a:off x="511387" y="73660"/>
            <a:ext cx="110067" cy="104140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14" name="Google Shape;14;p2"/>
          <p:cNvSpPr/>
          <p:nvPr userDrawn="1"/>
        </p:nvSpPr>
        <p:spPr>
          <a:xfrm>
            <a:off x="0" y="237913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15" name="Google Shape;15;p2"/>
          <p:cNvGrpSpPr/>
          <p:nvPr userDrawn="1"/>
        </p:nvGrpSpPr>
        <p:grpSpPr>
          <a:xfrm>
            <a:off x="8775700" y="264160"/>
            <a:ext cx="2843107" cy="264160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1" name="Google Shape;21;p2"/>
          <p:cNvSpPr/>
          <p:nvPr userDrawn="1"/>
        </p:nvSpPr>
        <p:spPr>
          <a:xfrm>
            <a:off x="11317393" y="528320"/>
            <a:ext cx="179493" cy="5979160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2" name="Google Shape;22;p2"/>
          <p:cNvSpPr/>
          <p:nvPr userDrawn="1"/>
        </p:nvSpPr>
        <p:spPr>
          <a:xfrm>
            <a:off x="11354647" y="563880"/>
            <a:ext cx="101600" cy="2206413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3" name="Google Shape;23;p2"/>
          <p:cNvSpPr/>
          <p:nvPr userDrawn="1"/>
        </p:nvSpPr>
        <p:spPr>
          <a:xfrm>
            <a:off x="0" y="5865707"/>
            <a:ext cx="12184380" cy="321733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" name="Google Shape;24;p2"/>
          <p:cNvSpPr/>
          <p:nvPr userDrawn="1"/>
        </p:nvSpPr>
        <p:spPr>
          <a:xfrm>
            <a:off x="11317393" y="5940213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" name="Google Shape;25;p2"/>
          <p:cNvSpPr/>
          <p:nvPr userDrawn="1"/>
        </p:nvSpPr>
        <p:spPr>
          <a:xfrm>
            <a:off x="67733" y="30480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" name="Google Shape;26;p2"/>
          <p:cNvSpPr/>
          <p:nvPr userDrawn="1"/>
        </p:nvSpPr>
        <p:spPr>
          <a:xfrm>
            <a:off x="67733" y="44196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7" name="Google Shape;27;p2"/>
          <p:cNvSpPr/>
          <p:nvPr userDrawn="1"/>
        </p:nvSpPr>
        <p:spPr>
          <a:xfrm>
            <a:off x="67733" y="373380"/>
            <a:ext cx="201507" cy="101600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8" name="Google Shape;28;p2"/>
          <p:cNvSpPr/>
          <p:nvPr userDrawn="1"/>
        </p:nvSpPr>
        <p:spPr>
          <a:xfrm rot="10800000">
            <a:off x="37253" y="5939367"/>
            <a:ext cx="101600" cy="154940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9" name="Google Shape;29;p2"/>
          <p:cNvSpPr/>
          <p:nvPr userDrawn="1"/>
        </p:nvSpPr>
        <p:spPr>
          <a:xfrm>
            <a:off x="0" y="-2540"/>
            <a:ext cx="12185227" cy="68715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/>
          <p:nvPr/>
        </p:nvSpPr>
        <p:spPr>
          <a:xfrm>
            <a:off x="355467" y="347133"/>
            <a:ext cx="11487016" cy="6156192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4" name="Google Shape;244;p7"/>
          <p:cNvSpPr/>
          <p:nvPr/>
        </p:nvSpPr>
        <p:spPr>
          <a:xfrm>
            <a:off x="355467" y="352233"/>
            <a:ext cx="11487016" cy="232700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5" name="Google Shape;245;p7"/>
          <p:cNvSpPr/>
          <p:nvPr/>
        </p:nvSpPr>
        <p:spPr>
          <a:xfrm>
            <a:off x="483173" y="421135"/>
            <a:ext cx="104613" cy="94024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6" name="Google Shape;246;p7"/>
          <p:cNvSpPr/>
          <p:nvPr/>
        </p:nvSpPr>
        <p:spPr>
          <a:xfrm>
            <a:off x="674795" y="421135"/>
            <a:ext cx="104231" cy="94024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7" name="Google Shape;247;p7"/>
          <p:cNvSpPr/>
          <p:nvPr/>
        </p:nvSpPr>
        <p:spPr>
          <a:xfrm>
            <a:off x="866799" y="421135"/>
            <a:ext cx="104231" cy="94024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48" name="Google Shape;248;p7"/>
          <p:cNvSpPr/>
          <p:nvPr/>
        </p:nvSpPr>
        <p:spPr>
          <a:xfrm>
            <a:off x="355467" y="584933"/>
            <a:ext cx="11487016" cy="290763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grpSp>
        <p:nvGrpSpPr>
          <p:cNvPr id="249" name="Google Shape;249;p7"/>
          <p:cNvGrpSpPr/>
          <p:nvPr/>
        </p:nvGrpSpPr>
        <p:grpSpPr>
          <a:xfrm>
            <a:off x="9131204" y="611408"/>
            <a:ext cx="2680272" cy="237803"/>
            <a:chOff x="4905603" y="626944"/>
            <a:chExt cx="2010204" cy="178352"/>
          </a:xfrm>
        </p:grpSpPr>
        <p:sp>
          <p:nvSpPr>
            <p:cNvPr id="250" name="Google Shape;250;p7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sp>
        <p:nvSpPr>
          <p:cNvPr id="255" name="Google Shape;255;p7"/>
          <p:cNvSpPr/>
          <p:nvPr/>
        </p:nvSpPr>
        <p:spPr>
          <a:xfrm>
            <a:off x="11673200" y="875667"/>
            <a:ext cx="169268" cy="5384852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6" name="Google Shape;256;p7"/>
          <p:cNvSpPr/>
          <p:nvPr/>
        </p:nvSpPr>
        <p:spPr>
          <a:xfrm>
            <a:off x="11709927" y="911141"/>
            <a:ext cx="90197" cy="1987517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7" name="Google Shape;257;p7"/>
          <p:cNvSpPr/>
          <p:nvPr/>
        </p:nvSpPr>
        <p:spPr>
          <a:xfrm>
            <a:off x="355467" y="6212533"/>
            <a:ext cx="11487047" cy="290769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8" name="Google Shape;258;p7"/>
          <p:cNvSpPr/>
          <p:nvPr/>
        </p:nvSpPr>
        <p:spPr>
          <a:xfrm>
            <a:off x="11673203" y="6286993"/>
            <a:ext cx="67932" cy="139569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59" name="Google Shape;259;p7"/>
          <p:cNvSpPr/>
          <p:nvPr/>
        </p:nvSpPr>
        <p:spPr>
          <a:xfrm>
            <a:off x="423240" y="651737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0" name="Google Shape;260;p7"/>
          <p:cNvSpPr/>
          <p:nvPr/>
        </p:nvSpPr>
        <p:spPr>
          <a:xfrm>
            <a:off x="423240" y="788756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1" name="Google Shape;261;p7"/>
          <p:cNvSpPr/>
          <p:nvPr/>
        </p:nvSpPr>
        <p:spPr>
          <a:xfrm>
            <a:off x="423240" y="720247"/>
            <a:ext cx="190472" cy="31895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2" name="Google Shape;262;p7"/>
          <p:cNvSpPr/>
          <p:nvPr/>
        </p:nvSpPr>
        <p:spPr>
          <a:xfrm rot="10800000">
            <a:off x="423236" y="6286993"/>
            <a:ext cx="67932" cy="139569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3" name="Google Shape;263;p7"/>
          <p:cNvSpPr/>
          <p:nvPr/>
        </p:nvSpPr>
        <p:spPr>
          <a:xfrm>
            <a:off x="355384" y="344933"/>
            <a:ext cx="11487200" cy="615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/>
          </a:p>
        </p:txBody>
      </p:sp>
      <p:sp>
        <p:nvSpPr>
          <p:cNvPr id="264" name="Google Shape;264;p7"/>
          <p:cNvSpPr txBox="1">
            <a:spLocks noGrp="1"/>
          </p:cNvSpPr>
          <p:nvPr>
            <p:ph type="title"/>
          </p:nvPr>
        </p:nvSpPr>
        <p:spPr>
          <a:xfrm>
            <a:off x="2755500" y="1797551"/>
            <a:ext cx="6681600" cy="1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335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5" name="Google Shape;265;p7"/>
          <p:cNvSpPr txBox="1">
            <a:spLocks noGrp="1"/>
          </p:cNvSpPr>
          <p:nvPr>
            <p:ph type="subTitle" idx="1"/>
          </p:nvPr>
        </p:nvSpPr>
        <p:spPr>
          <a:xfrm>
            <a:off x="2755500" y="3481651"/>
            <a:ext cx="6681600" cy="15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5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17"/>
          <p:cNvGrpSpPr/>
          <p:nvPr/>
        </p:nvGrpSpPr>
        <p:grpSpPr>
          <a:xfrm rot="10800000">
            <a:off x="8531867" y="148164"/>
            <a:ext cx="3677737" cy="258635"/>
            <a:chOff x="-344350" y="4817800"/>
            <a:chExt cx="2758303" cy="193976"/>
          </a:xfrm>
        </p:grpSpPr>
        <p:sp>
          <p:nvSpPr>
            <p:cNvPr id="426" name="Google Shape;426;p17"/>
            <p:cNvSpPr/>
            <p:nvPr/>
          </p:nvSpPr>
          <p:spPr>
            <a:xfrm>
              <a:off x="1676492" y="4830170"/>
              <a:ext cx="92660" cy="91419"/>
            </a:xfrm>
            <a:custGeom>
              <a:avLst/>
              <a:gdLst/>
              <a:ahLst/>
              <a:cxnLst/>
              <a:rect l="l" t="t" r="r" b="b"/>
              <a:pathLst>
                <a:path w="1880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80" y="1855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1993939" y="4830170"/>
              <a:ext cx="91428" cy="91419"/>
            </a:xfrm>
            <a:custGeom>
              <a:avLst/>
              <a:gdLst/>
              <a:ahLst/>
              <a:cxnLst/>
              <a:rect l="l" t="t" r="r" b="b"/>
              <a:pathLst>
                <a:path w="1855" h="1855" extrusionOk="0">
                  <a:moveTo>
                    <a:pt x="0" y="0"/>
                  </a:moveTo>
                  <a:lnTo>
                    <a:pt x="0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2299014" y="4817800"/>
              <a:ext cx="114938" cy="114927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880" y="477"/>
                  </a:moveTo>
                  <a:lnTo>
                    <a:pt x="1880" y="1880"/>
                  </a:lnTo>
                  <a:lnTo>
                    <a:pt x="452" y="1880"/>
                  </a:lnTo>
                  <a:lnTo>
                    <a:pt x="452" y="477"/>
                  </a:lnTo>
                  <a:close/>
                  <a:moveTo>
                    <a:pt x="226" y="1"/>
                  </a:moveTo>
                  <a:cubicBezTo>
                    <a:pt x="101" y="1"/>
                    <a:pt x="1" y="126"/>
                    <a:pt x="1" y="251"/>
                  </a:cubicBezTo>
                  <a:lnTo>
                    <a:pt x="1" y="2106"/>
                  </a:lnTo>
                  <a:cubicBezTo>
                    <a:pt x="1" y="2231"/>
                    <a:pt x="101" y="2331"/>
                    <a:pt x="226" y="2331"/>
                  </a:cubicBezTo>
                  <a:lnTo>
                    <a:pt x="2106" y="2331"/>
                  </a:lnTo>
                  <a:cubicBezTo>
                    <a:pt x="2231" y="2331"/>
                    <a:pt x="2332" y="2231"/>
                    <a:pt x="2332" y="2106"/>
                  </a:cubicBezTo>
                  <a:lnTo>
                    <a:pt x="2332" y="251"/>
                  </a:lnTo>
                  <a:cubicBezTo>
                    <a:pt x="2332" y="126"/>
                    <a:pt x="2231" y="1"/>
                    <a:pt x="2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-344350" y="4864717"/>
              <a:ext cx="2033307" cy="147059"/>
            </a:xfrm>
            <a:custGeom>
              <a:avLst/>
              <a:gdLst/>
              <a:ahLst/>
              <a:cxnLst/>
              <a:rect l="l" t="t" r="r" b="b"/>
              <a:pathLst>
                <a:path w="41254" h="2984" extrusionOk="0">
                  <a:moveTo>
                    <a:pt x="31229" y="1"/>
                  </a:moveTo>
                  <a:cubicBezTo>
                    <a:pt x="31179" y="1"/>
                    <a:pt x="31103" y="26"/>
                    <a:pt x="31078" y="76"/>
                  </a:cubicBezTo>
                  <a:lnTo>
                    <a:pt x="28622" y="2507"/>
                  </a:lnTo>
                  <a:lnTo>
                    <a:pt x="226" y="2507"/>
                  </a:lnTo>
                  <a:cubicBezTo>
                    <a:pt x="101" y="2507"/>
                    <a:pt x="0" y="2633"/>
                    <a:pt x="0" y="2758"/>
                  </a:cubicBezTo>
                  <a:cubicBezTo>
                    <a:pt x="0" y="2883"/>
                    <a:pt x="101" y="2983"/>
                    <a:pt x="226" y="2983"/>
                  </a:cubicBezTo>
                  <a:lnTo>
                    <a:pt x="28722" y="2983"/>
                  </a:lnTo>
                  <a:cubicBezTo>
                    <a:pt x="28772" y="2983"/>
                    <a:pt x="28848" y="2958"/>
                    <a:pt x="28898" y="2908"/>
                  </a:cubicBezTo>
                  <a:lnTo>
                    <a:pt x="31329" y="477"/>
                  </a:lnTo>
                  <a:lnTo>
                    <a:pt x="41028" y="477"/>
                  </a:lnTo>
                  <a:cubicBezTo>
                    <a:pt x="41154" y="477"/>
                    <a:pt x="41254" y="352"/>
                    <a:pt x="41254" y="227"/>
                  </a:cubicBezTo>
                  <a:cubicBezTo>
                    <a:pt x="41254" y="101"/>
                    <a:pt x="41154" y="1"/>
                    <a:pt x="41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30" name="Google Shape;430;p17"/>
          <p:cNvGrpSpPr/>
          <p:nvPr/>
        </p:nvGrpSpPr>
        <p:grpSpPr>
          <a:xfrm rot="5400000" flipH="1">
            <a:off x="8739693" y="3405712"/>
            <a:ext cx="1468357" cy="5436227"/>
            <a:chOff x="-7" y="0"/>
            <a:chExt cx="1101268" cy="4077170"/>
          </a:xfrm>
        </p:grpSpPr>
        <p:sp>
          <p:nvSpPr>
            <p:cNvPr id="431" name="Google Shape;431;p17"/>
            <p:cNvSpPr/>
            <p:nvPr/>
          </p:nvSpPr>
          <p:spPr>
            <a:xfrm>
              <a:off x="354318" y="368621"/>
              <a:ext cx="72619" cy="101243"/>
            </a:xfrm>
            <a:custGeom>
              <a:avLst/>
              <a:gdLst/>
              <a:ahLst/>
              <a:cxnLst/>
              <a:rect l="l" t="t" r="r" b="b"/>
              <a:pathLst>
                <a:path w="4011" h="5592" extrusionOk="0">
                  <a:moveTo>
                    <a:pt x="3663" y="1"/>
                  </a:moveTo>
                  <a:cubicBezTo>
                    <a:pt x="3555" y="1"/>
                    <a:pt x="3449" y="56"/>
                    <a:pt x="3384" y="153"/>
                  </a:cubicBezTo>
                  <a:lnTo>
                    <a:pt x="76" y="5090"/>
                  </a:lnTo>
                  <a:cubicBezTo>
                    <a:pt x="1" y="5241"/>
                    <a:pt x="26" y="5441"/>
                    <a:pt x="176" y="5542"/>
                  </a:cubicBezTo>
                  <a:cubicBezTo>
                    <a:pt x="226" y="5567"/>
                    <a:pt x="276" y="5592"/>
                    <a:pt x="351" y="5592"/>
                  </a:cubicBezTo>
                  <a:cubicBezTo>
                    <a:pt x="452" y="5592"/>
                    <a:pt x="552" y="5542"/>
                    <a:pt x="602" y="5441"/>
                  </a:cubicBezTo>
                  <a:lnTo>
                    <a:pt x="3910" y="504"/>
                  </a:lnTo>
                  <a:cubicBezTo>
                    <a:pt x="4011" y="354"/>
                    <a:pt x="3960" y="153"/>
                    <a:pt x="3835" y="53"/>
                  </a:cubicBezTo>
                  <a:cubicBezTo>
                    <a:pt x="3782" y="17"/>
                    <a:pt x="3722" y="1"/>
                    <a:pt x="3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216376" y="14672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111628" y="3180578"/>
              <a:ext cx="60362" cy="108177"/>
            </a:xfrm>
            <a:custGeom>
              <a:avLst/>
              <a:gdLst/>
              <a:ahLst/>
              <a:cxnLst/>
              <a:rect l="l" t="t" r="r" b="b"/>
              <a:pathLst>
                <a:path w="3334" h="5975" extrusionOk="0">
                  <a:moveTo>
                    <a:pt x="2984" y="1"/>
                  </a:moveTo>
                  <a:cubicBezTo>
                    <a:pt x="2870" y="1"/>
                    <a:pt x="2759" y="57"/>
                    <a:pt x="2707" y="160"/>
                  </a:cubicBezTo>
                  <a:lnTo>
                    <a:pt x="75" y="5524"/>
                  </a:lnTo>
                  <a:cubicBezTo>
                    <a:pt x="0" y="5674"/>
                    <a:pt x="75" y="5850"/>
                    <a:pt x="226" y="5925"/>
                  </a:cubicBezTo>
                  <a:cubicBezTo>
                    <a:pt x="276" y="5950"/>
                    <a:pt x="326" y="5975"/>
                    <a:pt x="351" y="5975"/>
                  </a:cubicBezTo>
                  <a:cubicBezTo>
                    <a:pt x="476" y="5975"/>
                    <a:pt x="577" y="5900"/>
                    <a:pt x="652" y="5800"/>
                  </a:cubicBezTo>
                  <a:lnTo>
                    <a:pt x="3258" y="436"/>
                  </a:lnTo>
                  <a:cubicBezTo>
                    <a:pt x="3333" y="286"/>
                    <a:pt x="3283" y="110"/>
                    <a:pt x="3133" y="35"/>
                  </a:cubicBezTo>
                  <a:cubicBezTo>
                    <a:pt x="3086" y="12"/>
                    <a:pt x="3035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65458" y="4858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8472" y="25155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376818" y="3564044"/>
              <a:ext cx="59004" cy="59022"/>
            </a:xfrm>
            <a:custGeom>
              <a:avLst/>
              <a:gdLst/>
              <a:ahLst/>
              <a:cxnLst/>
              <a:rect l="l" t="t" r="r" b="b"/>
              <a:pathLst>
                <a:path w="3259" h="3260" extrusionOk="0">
                  <a:moveTo>
                    <a:pt x="1629" y="627"/>
                  </a:moveTo>
                  <a:cubicBezTo>
                    <a:pt x="2180" y="627"/>
                    <a:pt x="2632" y="1079"/>
                    <a:pt x="2632" y="1630"/>
                  </a:cubicBezTo>
                  <a:cubicBezTo>
                    <a:pt x="2632" y="2181"/>
                    <a:pt x="2180" y="2632"/>
                    <a:pt x="1629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9"/>
                    <a:pt x="1078" y="627"/>
                    <a:pt x="1629" y="627"/>
                  </a:cubicBezTo>
                  <a:close/>
                  <a:moveTo>
                    <a:pt x="1629" y="1"/>
                  </a:moveTo>
                  <a:cubicBezTo>
                    <a:pt x="727" y="1"/>
                    <a:pt x="0" y="728"/>
                    <a:pt x="0" y="1630"/>
                  </a:cubicBezTo>
                  <a:cubicBezTo>
                    <a:pt x="0" y="2532"/>
                    <a:pt x="727" y="3259"/>
                    <a:pt x="1629" y="3259"/>
                  </a:cubicBezTo>
                  <a:cubicBezTo>
                    <a:pt x="2531" y="3259"/>
                    <a:pt x="3258" y="2532"/>
                    <a:pt x="3258" y="1630"/>
                  </a:cubicBezTo>
                  <a:cubicBezTo>
                    <a:pt x="3258" y="728"/>
                    <a:pt x="2531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196921" y="2238919"/>
              <a:ext cx="22722" cy="22975"/>
            </a:xfrm>
            <a:custGeom>
              <a:avLst/>
              <a:gdLst/>
              <a:ahLst/>
              <a:cxnLst/>
              <a:rect l="l" t="t" r="r" b="b"/>
              <a:pathLst>
                <a:path w="1255" h="1269" extrusionOk="0">
                  <a:moveTo>
                    <a:pt x="625" y="0"/>
                  </a:moveTo>
                  <a:cubicBezTo>
                    <a:pt x="461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1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26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43"/>
                    <a:pt x="176" y="1068"/>
                  </a:cubicBezTo>
                  <a:cubicBezTo>
                    <a:pt x="302" y="1194"/>
                    <a:pt x="452" y="1269"/>
                    <a:pt x="627" y="1269"/>
                  </a:cubicBezTo>
                  <a:cubicBezTo>
                    <a:pt x="778" y="1269"/>
                    <a:pt x="953" y="1194"/>
                    <a:pt x="1054" y="1068"/>
                  </a:cubicBezTo>
                  <a:cubicBezTo>
                    <a:pt x="1179" y="943"/>
                    <a:pt x="1254" y="793"/>
                    <a:pt x="1254" y="642"/>
                  </a:cubicBezTo>
                  <a:cubicBezTo>
                    <a:pt x="1254" y="592"/>
                    <a:pt x="1254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54" y="291"/>
                  </a:cubicBezTo>
                  <a:cubicBezTo>
                    <a:pt x="1129" y="241"/>
                    <a:pt x="1104" y="216"/>
                    <a:pt x="1054" y="191"/>
                  </a:cubicBezTo>
                  <a:cubicBezTo>
                    <a:pt x="1028" y="166"/>
                    <a:pt x="1003" y="141"/>
                    <a:pt x="978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11" y="5"/>
                    <a:pt x="668" y="0"/>
                    <a:pt x="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603052" y="0"/>
              <a:ext cx="22704" cy="22595"/>
            </a:xfrm>
            <a:custGeom>
              <a:avLst/>
              <a:gdLst/>
              <a:ahLst/>
              <a:cxnLst/>
              <a:rect l="l" t="t" r="r" b="b"/>
              <a:pathLst>
                <a:path w="1254" h="1248" extrusionOk="0">
                  <a:moveTo>
                    <a:pt x="614" y="0"/>
                  </a:moveTo>
                  <a:cubicBezTo>
                    <a:pt x="451" y="0"/>
                    <a:pt x="288" y="57"/>
                    <a:pt x="176" y="169"/>
                  </a:cubicBezTo>
                  <a:cubicBezTo>
                    <a:pt x="150" y="194"/>
                    <a:pt x="125" y="219"/>
                    <a:pt x="100" y="270"/>
                  </a:cubicBezTo>
                  <a:cubicBezTo>
                    <a:pt x="75" y="295"/>
                    <a:pt x="50" y="320"/>
                    <a:pt x="50" y="370"/>
                  </a:cubicBezTo>
                  <a:cubicBezTo>
                    <a:pt x="25" y="395"/>
                    <a:pt x="0" y="445"/>
                    <a:pt x="0" y="495"/>
                  </a:cubicBezTo>
                  <a:cubicBezTo>
                    <a:pt x="0" y="520"/>
                    <a:pt x="0" y="570"/>
                    <a:pt x="0" y="620"/>
                  </a:cubicBezTo>
                  <a:cubicBezTo>
                    <a:pt x="0" y="771"/>
                    <a:pt x="50" y="946"/>
                    <a:pt x="176" y="1047"/>
                  </a:cubicBezTo>
                  <a:cubicBezTo>
                    <a:pt x="301" y="1172"/>
                    <a:pt x="451" y="1247"/>
                    <a:pt x="627" y="1247"/>
                  </a:cubicBezTo>
                  <a:cubicBezTo>
                    <a:pt x="777" y="1247"/>
                    <a:pt x="952" y="1172"/>
                    <a:pt x="1053" y="1047"/>
                  </a:cubicBezTo>
                  <a:cubicBezTo>
                    <a:pt x="1178" y="946"/>
                    <a:pt x="1253" y="771"/>
                    <a:pt x="1253" y="620"/>
                  </a:cubicBezTo>
                  <a:cubicBezTo>
                    <a:pt x="1253" y="570"/>
                    <a:pt x="1228" y="520"/>
                    <a:pt x="1228" y="495"/>
                  </a:cubicBezTo>
                  <a:cubicBezTo>
                    <a:pt x="1228" y="445"/>
                    <a:pt x="1203" y="395"/>
                    <a:pt x="1203" y="370"/>
                  </a:cubicBezTo>
                  <a:cubicBezTo>
                    <a:pt x="1178" y="320"/>
                    <a:pt x="1153" y="295"/>
                    <a:pt x="1128" y="270"/>
                  </a:cubicBezTo>
                  <a:cubicBezTo>
                    <a:pt x="1103" y="219"/>
                    <a:pt x="1078" y="194"/>
                    <a:pt x="1053" y="169"/>
                  </a:cubicBezTo>
                  <a:cubicBezTo>
                    <a:pt x="940" y="57"/>
                    <a:pt x="777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-7" y="1029179"/>
              <a:ext cx="22704" cy="22993"/>
            </a:xfrm>
            <a:custGeom>
              <a:avLst/>
              <a:gdLst/>
              <a:ahLst/>
              <a:cxnLst/>
              <a:rect l="l" t="t" r="r" b="b"/>
              <a:pathLst>
                <a:path w="1254" h="1270" extrusionOk="0">
                  <a:moveTo>
                    <a:pt x="615" y="1"/>
                  </a:moveTo>
                  <a:cubicBezTo>
                    <a:pt x="445" y="1"/>
                    <a:pt x="295" y="73"/>
                    <a:pt x="176" y="192"/>
                  </a:cubicBezTo>
                  <a:cubicBezTo>
                    <a:pt x="151" y="217"/>
                    <a:pt x="126" y="242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8"/>
                  </a:cubicBezTo>
                  <a:cubicBezTo>
                    <a:pt x="1" y="543"/>
                    <a:pt x="1" y="593"/>
                    <a:pt x="1" y="643"/>
                  </a:cubicBezTo>
                  <a:cubicBezTo>
                    <a:pt x="1" y="793"/>
                    <a:pt x="51" y="969"/>
                    <a:pt x="176" y="1069"/>
                  </a:cubicBezTo>
                  <a:cubicBezTo>
                    <a:pt x="301" y="1194"/>
                    <a:pt x="452" y="1269"/>
                    <a:pt x="627" y="1269"/>
                  </a:cubicBezTo>
                  <a:cubicBezTo>
                    <a:pt x="652" y="1269"/>
                    <a:pt x="702" y="1244"/>
                    <a:pt x="753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78" y="1144"/>
                  </a:cubicBezTo>
                  <a:cubicBezTo>
                    <a:pt x="1003" y="1119"/>
                    <a:pt x="1028" y="1094"/>
                    <a:pt x="1053" y="1069"/>
                  </a:cubicBezTo>
                  <a:cubicBezTo>
                    <a:pt x="1179" y="969"/>
                    <a:pt x="1254" y="793"/>
                    <a:pt x="1254" y="643"/>
                  </a:cubicBezTo>
                  <a:cubicBezTo>
                    <a:pt x="1254" y="593"/>
                    <a:pt x="1229" y="543"/>
                    <a:pt x="1229" y="518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8" y="292"/>
                  </a:cubicBezTo>
                  <a:cubicBezTo>
                    <a:pt x="1128" y="242"/>
                    <a:pt x="1078" y="217"/>
                    <a:pt x="1053" y="192"/>
                  </a:cubicBezTo>
                  <a:cubicBezTo>
                    <a:pt x="1028" y="167"/>
                    <a:pt x="1003" y="142"/>
                    <a:pt x="978" y="117"/>
                  </a:cubicBezTo>
                  <a:cubicBezTo>
                    <a:pt x="928" y="92"/>
                    <a:pt x="903" y="66"/>
                    <a:pt x="853" y="41"/>
                  </a:cubicBezTo>
                  <a:cubicBezTo>
                    <a:pt x="828" y="41"/>
                    <a:pt x="778" y="16"/>
                    <a:pt x="753" y="16"/>
                  </a:cubicBezTo>
                  <a:cubicBezTo>
                    <a:pt x="705" y="6"/>
                    <a:pt x="659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189446" y="4018166"/>
              <a:ext cx="59022" cy="59004"/>
            </a:xfrm>
            <a:custGeom>
              <a:avLst/>
              <a:gdLst/>
              <a:ahLst/>
              <a:cxnLst/>
              <a:rect l="l" t="t" r="r" b="b"/>
              <a:pathLst>
                <a:path w="3260" h="3259" extrusionOk="0">
                  <a:moveTo>
                    <a:pt x="1630" y="627"/>
                  </a:moveTo>
                  <a:cubicBezTo>
                    <a:pt x="2181" y="627"/>
                    <a:pt x="2632" y="1078"/>
                    <a:pt x="2632" y="1629"/>
                  </a:cubicBezTo>
                  <a:cubicBezTo>
                    <a:pt x="2632" y="2181"/>
                    <a:pt x="2181" y="2632"/>
                    <a:pt x="1630" y="2632"/>
                  </a:cubicBezTo>
                  <a:cubicBezTo>
                    <a:pt x="1079" y="2632"/>
                    <a:pt x="627" y="2181"/>
                    <a:pt x="627" y="1629"/>
                  </a:cubicBezTo>
                  <a:cubicBezTo>
                    <a:pt x="627" y="1078"/>
                    <a:pt x="1079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58"/>
                    <a:pt x="1630" y="3258"/>
                  </a:cubicBezTo>
                  <a:cubicBezTo>
                    <a:pt x="2532" y="3258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737284" y="341627"/>
              <a:ext cx="59022" cy="59475"/>
            </a:xfrm>
            <a:custGeom>
              <a:avLst/>
              <a:gdLst/>
              <a:ahLst/>
              <a:cxnLst/>
              <a:rect l="l" t="t" r="r" b="b"/>
              <a:pathLst>
                <a:path w="3260" h="3285" extrusionOk="0">
                  <a:moveTo>
                    <a:pt x="1630" y="628"/>
                  </a:moveTo>
                  <a:cubicBezTo>
                    <a:pt x="2181" y="628"/>
                    <a:pt x="2632" y="1079"/>
                    <a:pt x="2632" y="1630"/>
                  </a:cubicBezTo>
                  <a:cubicBezTo>
                    <a:pt x="2632" y="2181"/>
                    <a:pt x="2181" y="2658"/>
                    <a:pt x="1630" y="2658"/>
                  </a:cubicBezTo>
                  <a:cubicBezTo>
                    <a:pt x="1079" y="2658"/>
                    <a:pt x="627" y="2181"/>
                    <a:pt x="627" y="1630"/>
                  </a:cubicBezTo>
                  <a:cubicBezTo>
                    <a:pt x="627" y="1079"/>
                    <a:pt x="1079" y="628"/>
                    <a:pt x="1630" y="628"/>
                  </a:cubicBezTo>
                  <a:close/>
                  <a:moveTo>
                    <a:pt x="1630" y="1"/>
                  </a:moveTo>
                  <a:cubicBezTo>
                    <a:pt x="728" y="1"/>
                    <a:pt x="1" y="728"/>
                    <a:pt x="1" y="1630"/>
                  </a:cubicBezTo>
                  <a:cubicBezTo>
                    <a:pt x="1" y="2532"/>
                    <a:pt x="728" y="3284"/>
                    <a:pt x="1630" y="3284"/>
                  </a:cubicBezTo>
                  <a:cubicBezTo>
                    <a:pt x="2532" y="3284"/>
                    <a:pt x="3259" y="2532"/>
                    <a:pt x="3259" y="1630"/>
                  </a:cubicBezTo>
                  <a:cubicBezTo>
                    <a:pt x="3259" y="728"/>
                    <a:pt x="2532" y="1"/>
                    <a:pt x="1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1041351" y="146915"/>
              <a:ext cx="59909" cy="108630"/>
            </a:xfrm>
            <a:custGeom>
              <a:avLst/>
              <a:gdLst/>
              <a:ahLst/>
              <a:cxnLst/>
              <a:rect l="l" t="t" r="r" b="b"/>
              <a:pathLst>
                <a:path w="3309" h="6000" extrusionOk="0">
                  <a:moveTo>
                    <a:pt x="370" y="1"/>
                  </a:moveTo>
                  <a:cubicBezTo>
                    <a:pt x="321" y="1"/>
                    <a:pt x="271" y="12"/>
                    <a:pt x="226" y="35"/>
                  </a:cubicBezTo>
                  <a:cubicBezTo>
                    <a:pt x="76" y="110"/>
                    <a:pt x="0" y="285"/>
                    <a:pt x="76" y="461"/>
                  </a:cubicBezTo>
                  <a:lnTo>
                    <a:pt x="2682" y="5824"/>
                  </a:lnTo>
                  <a:cubicBezTo>
                    <a:pt x="2732" y="5924"/>
                    <a:pt x="2833" y="5999"/>
                    <a:pt x="2958" y="5999"/>
                  </a:cubicBezTo>
                  <a:cubicBezTo>
                    <a:pt x="3008" y="5999"/>
                    <a:pt x="3058" y="5974"/>
                    <a:pt x="3083" y="5974"/>
                  </a:cubicBezTo>
                  <a:cubicBezTo>
                    <a:pt x="3259" y="5874"/>
                    <a:pt x="3309" y="5699"/>
                    <a:pt x="3234" y="5548"/>
                  </a:cubicBezTo>
                  <a:lnTo>
                    <a:pt x="652" y="185"/>
                  </a:lnTo>
                  <a:cubicBezTo>
                    <a:pt x="599" y="62"/>
                    <a:pt x="485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43" name="Google Shape;443;p17"/>
          <p:cNvGrpSpPr/>
          <p:nvPr/>
        </p:nvGrpSpPr>
        <p:grpSpPr>
          <a:xfrm flipH="1">
            <a:off x="953063" y="6421017"/>
            <a:ext cx="567844" cy="288133"/>
            <a:chOff x="259675" y="4807625"/>
            <a:chExt cx="425883" cy="216100"/>
          </a:xfrm>
        </p:grpSpPr>
        <p:sp>
          <p:nvSpPr>
            <p:cNvPr id="444" name="Google Shape;444;p17"/>
            <p:cNvSpPr/>
            <p:nvPr/>
          </p:nvSpPr>
          <p:spPr>
            <a:xfrm flipH="1">
              <a:off x="538673" y="4807625"/>
              <a:ext cx="146885" cy="216100"/>
            </a:xfrm>
            <a:custGeom>
              <a:avLst/>
              <a:gdLst/>
              <a:ahLst/>
              <a:cxnLst/>
              <a:rect l="l" t="t" r="r" b="b"/>
              <a:pathLst>
                <a:path w="3510" h="5164" extrusionOk="0">
                  <a:moveTo>
                    <a:pt x="2131" y="1"/>
                  </a:moveTo>
                  <a:lnTo>
                    <a:pt x="1" y="5164"/>
                  </a:lnTo>
                  <a:lnTo>
                    <a:pt x="1379" y="516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5" name="Google Shape;445;p17"/>
            <p:cNvSpPr/>
            <p:nvPr/>
          </p:nvSpPr>
          <p:spPr>
            <a:xfrm flipH="1">
              <a:off x="399195" y="4807625"/>
              <a:ext cx="145797" cy="216100"/>
            </a:xfrm>
            <a:custGeom>
              <a:avLst/>
              <a:gdLst/>
              <a:ahLst/>
              <a:cxnLst/>
              <a:rect l="l" t="t" r="r" b="b"/>
              <a:pathLst>
                <a:path w="3484" h="5164" extrusionOk="0">
                  <a:moveTo>
                    <a:pt x="2105" y="1"/>
                  </a:moveTo>
                  <a:lnTo>
                    <a:pt x="0" y="5164"/>
                  </a:lnTo>
                  <a:lnTo>
                    <a:pt x="1353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6" name="Google Shape;446;p17"/>
            <p:cNvSpPr/>
            <p:nvPr/>
          </p:nvSpPr>
          <p:spPr>
            <a:xfrm flipH="1">
              <a:off x="259675" y="4807625"/>
              <a:ext cx="145839" cy="216100"/>
            </a:xfrm>
            <a:custGeom>
              <a:avLst/>
              <a:gdLst/>
              <a:ahLst/>
              <a:cxnLst/>
              <a:rect l="l" t="t" r="r" b="b"/>
              <a:pathLst>
                <a:path w="3485" h="5164" extrusionOk="0">
                  <a:moveTo>
                    <a:pt x="2131" y="1"/>
                  </a:moveTo>
                  <a:lnTo>
                    <a:pt x="0" y="5164"/>
                  </a:lnTo>
                  <a:lnTo>
                    <a:pt x="1379" y="5164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447" name="Google Shape;447;p17"/>
          <p:cNvGrpSpPr/>
          <p:nvPr/>
        </p:nvGrpSpPr>
        <p:grpSpPr>
          <a:xfrm rot="10800000" flipH="1">
            <a:off x="-11" y="-5"/>
            <a:ext cx="3290739" cy="5353657"/>
            <a:chOff x="-8" y="1128260"/>
            <a:chExt cx="2468054" cy="4015243"/>
          </a:xfrm>
        </p:grpSpPr>
        <p:sp>
          <p:nvSpPr>
            <p:cNvPr id="448" name="Google Shape;448;p17"/>
            <p:cNvSpPr/>
            <p:nvPr/>
          </p:nvSpPr>
          <p:spPr>
            <a:xfrm flipH="1">
              <a:off x="486889" y="273561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49" name="Google Shape;449;p17"/>
            <p:cNvSpPr/>
            <p:nvPr/>
          </p:nvSpPr>
          <p:spPr>
            <a:xfrm flipH="1">
              <a:off x="1829862" y="4758281"/>
              <a:ext cx="97115" cy="78159"/>
            </a:xfrm>
            <a:custGeom>
              <a:avLst/>
              <a:gdLst/>
              <a:ahLst/>
              <a:cxnLst/>
              <a:rect l="l" t="t" r="r" b="b"/>
              <a:pathLst>
                <a:path w="5364" h="4317" extrusionOk="0">
                  <a:moveTo>
                    <a:pt x="341" y="1"/>
                  </a:moveTo>
                  <a:cubicBezTo>
                    <a:pt x="247" y="1"/>
                    <a:pt x="157" y="46"/>
                    <a:pt x="100" y="131"/>
                  </a:cubicBezTo>
                  <a:cubicBezTo>
                    <a:pt x="0" y="256"/>
                    <a:pt x="25" y="457"/>
                    <a:pt x="151" y="557"/>
                  </a:cubicBezTo>
                  <a:lnTo>
                    <a:pt x="4812" y="4266"/>
                  </a:lnTo>
                  <a:cubicBezTo>
                    <a:pt x="4887" y="4317"/>
                    <a:pt x="4938" y="4317"/>
                    <a:pt x="5013" y="4317"/>
                  </a:cubicBezTo>
                  <a:cubicBezTo>
                    <a:pt x="5113" y="4317"/>
                    <a:pt x="5213" y="4292"/>
                    <a:pt x="5263" y="4216"/>
                  </a:cubicBezTo>
                  <a:cubicBezTo>
                    <a:pt x="5364" y="4066"/>
                    <a:pt x="5339" y="3865"/>
                    <a:pt x="5213" y="3765"/>
                  </a:cubicBezTo>
                  <a:lnTo>
                    <a:pt x="552" y="81"/>
                  </a:lnTo>
                  <a:cubicBezTo>
                    <a:pt x="487" y="27"/>
                    <a:pt x="412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0" name="Google Shape;450;p17"/>
            <p:cNvSpPr/>
            <p:nvPr/>
          </p:nvSpPr>
          <p:spPr>
            <a:xfrm flipH="1">
              <a:off x="152001" y="4621463"/>
              <a:ext cx="36789" cy="116379"/>
            </a:xfrm>
            <a:custGeom>
              <a:avLst/>
              <a:gdLst/>
              <a:ahLst/>
              <a:cxnLst/>
              <a:rect l="l" t="t" r="r" b="b"/>
              <a:pathLst>
                <a:path w="2032" h="6428" extrusionOk="0">
                  <a:moveTo>
                    <a:pt x="347" y="0"/>
                  </a:moveTo>
                  <a:cubicBezTo>
                    <a:pt x="323" y="0"/>
                    <a:pt x="300" y="4"/>
                    <a:pt x="277" y="12"/>
                  </a:cubicBezTo>
                  <a:cubicBezTo>
                    <a:pt x="101" y="62"/>
                    <a:pt x="1" y="212"/>
                    <a:pt x="26" y="388"/>
                  </a:cubicBezTo>
                  <a:lnTo>
                    <a:pt x="1379" y="6202"/>
                  </a:lnTo>
                  <a:cubicBezTo>
                    <a:pt x="1430" y="6327"/>
                    <a:pt x="1555" y="6428"/>
                    <a:pt x="1680" y="6428"/>
                  </a:cubicBezTo>
                  <a:lnTo>
                    <a:pt x="1755" y="6428"/>
                  </a:lnTo>
                  <a:cubicBezTo>
                    <a:pt x="1931" y="6378"/>
                    <a:pt x="2031" y="6227"/>
                    <a:pt x="2006" y="6052"/>
                  </a:cubicBezTo>
                  <a:lnTo>
                    <a:pt x="653" y="237"/>
                  </a:lnTo>
                  <a:cubicBezTo>
                    <a:pt x="610" y="110"/>
                    <a:pt x="47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1" name="Google Shape;451;p17"/>
            <p:cNvSpPr/>
            <p:nvPr/>
          </p:nvSpPr>
          <p:spPr>
            <a:xfrm flipH="1">
              <a:off x="460236" y="4301957"/>
              <a:ext cx="60380" cy="108087"/>
            </a:xfrm>
            <a:custGeom>
              <a:avLst/>
              <a:gdLst/>
              <a:ahLst/>
              <a:cxnLst/>
              <a:rect l="l" t="t" r="r" b="b"/>
              <a:pathLst>
                <a:path w="3335" h="5970" extrusionOk="0">
                  <a:moveTo>
                    <a:pt x="2985" y="0"/>
                  </a:moveTo>
                  <a:cubicBezTo>
                    <a:pt x="2871" y="0"/>
                    <a:pt x="2763" y="70"/>
                    <a:pt x="2708" y="180"/>
                  </a:cubicBezTo>
                  <a:lnTo>
                    <a:pt x="76" y="5519"/>
                  </a:lnTo>
                  <a:cubicBezTo>
                    <a:pt x="1" y="5669"/>
                    <a:pt x="51" y="5870"/>
                    <a:pt x="201" y="5945"/>
                  </a:cubicBezTo>
                  <a:cubicBezTo>
                    <a:pt x="252" y="5970"/>
                    <a:pt x="302" y="5970"/>
                    <a:pt x="352" y="5970"/>
                  </a:cubicBezTo>
                  <a:cubicBezTo>
                    <a:pt x="477" y="5970"/>
                    <a:pt x="577" y="5920"/>
                    <a:pt x="627" y="5794"/>
                  </a:cubicBezTo>
                  <a:lnTo>
                    <a:pt x="3259" y="456"/>
                  </a:lnTo>
                  <a:cubicBezTo>
                    <a:pt x="3334" y="306"/>
                    <a:pt x="3259" y="105"/>
                    <a:pt x="3109" y="30"/>
                  </a:cubicBezTo>
                  <a:cubicBezTo>
                    <a:pt x="3068" y="10"/>
                    <a:pt x="3026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2" name="Google Shape;452;p17"/>
            <p:cNvSpPr/>
            <p:nvPr/>
          </p:nvSpPr>
          <p:spPr>
            <a:xfrm flipH="1">
              <a:off x="68519" y="2994928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3" name="Google Shape;453;p17"/>
            <p:cNvSpPr/>
            <p:nvPr/>
          </p:nvSpPr>
          <p:spPr>
            <a:xfrm flipH="1">
              <a:off x="2408570" y="4695311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4" name="Google Shape;454;p17"/>
            <p:cNvSpPr/>
            <p:nvPr/>
          </p:nvSpPr>
          <p:spPr>
            <a:xfrm flipH="1">
              <a:off x="347550" y="19643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5" name="Google Shape;455;p17"/>
            <p:cNvSpPr/>
            <p:nvPr/>
          </p:nvSpPr>
          <p:spPr>
            <a:xfrm flipH="1">
              <a:off x="-8" y="3702906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6" name="Google Shape;456;p17"/>
            <p:cNvSpPr/>
            <p:nvPr/>
          </p:nvSpPr>
          <p:spPr>
            <a:xfrm flipH="1">
              <a:off x="690172" y="5120926"/>
              <a:ext cx="22704" cy="22577"/>
            </a:xfrm>
            <a:custGeom>
              <a:avLst/>
              <a:gdLst/>
              <a:ahLst/>
              <a:cxnLst/>
              <a:rect l="l" t="t" r="r" b="b"/>
              <a:pathLst>
                <a:path w="1254" h="1247" extrusionOk="0">
                  <a:moveTo>
                    <a:pt x="615" y="0"/>
                  </a:moveTo>
                  <a:cubicBezTo>
                    <a:pt x="452" y="0"/>
                    <a:pt x="289" y="56"/>
                    <a:pt x="176" y="169"/>
                  </a:cubicBezTo>
                  <a:cubicBezTo>
                    <a:pt x="51" y="294"/>
                    <a:pt x="0" y="445"/>
                    <a:pt x="0" y="620"/>
                  </a:cubicBezTo>
                  <a:cubicBezTo>
                    <a:pt x="0" y="771"/>
                    <a:pt x="51" y="946"/>
                    <a:pt x="176" y="1071"/>
                  </a:cubicBezTo>
                  <a:cubicBezTo>
                    <a:pt x="301" y="1172"/>
                    <a:pt x="452" y="1247"/>
                    <a:pt x="627" y="1247"/>
                  </a:cubicBezTo>
                  <a:cubicBezTo>
                    <a:pt x="777" y="1247"/>
                    <a:pt x="928" y="1172"/>
                    <a:pt x="1053" y="1071"/>
                  </a:cubicBezTo>
                  <a:cubicBezTo>
                    <a:pt x="1178" y="946"/>
                    <a:pt x="1254" y="771"/>
                    <a:pt x="1254" y="620"/>
                  </a:cubicBezTo>
                  <a:cubicBezTo>
                    <a:pt x="1254" y="445"/>
                    <a:pt x="1178" y="294"/>
                    <a:pt x="1053" y="169"/>
                  </a:cubicBezTo>
                  <a:cubicBezTo>
                    <a:pt x="940" y="56"/>
                    <a:pt x="777" y="0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7" name="Google Shape;457;p17"/>
            <p:cNvSpPr/>
            <p:nvPr/>
          </p:nvSpPr>
          <p:spPr>
            <a:xfrm flipH="1">
              <a:off x="86660" y="1818954"/>
              <a:ext cx="22722" cy="22993"/>
            </a:xfrm>
            <a:custGeom>
              <a:avLst/>
              <a:gdLst/>
              <a:ahLst/>
              <a:cxnLst/>
              <a:rect l="l" t="t" r="r" b="b"/>
              <a:pathLst>
                <a:path w="1255" h="1270" extrusionOk="0">
                  <a:moveTo>
                    <a:pt x="603" y="0"/>
                  </a:moveTo>
                  <a:cubicBezTo>
                    <a:pt x="446" y="0"/>
                    <a:pt x="295" y="72"/>
                    <a:pt x="176" y="191"/>
                  </a:cubicBezTo>
                  <a:cubicBezTo>
                    <a:pt x="151" y="216"/>
                    <a:pt x="126" y="241"/>
                    <a:pt x="101" y="292"/>
                  </a:cubicBezTo>
                  <a:cubicBezTo>
                    <a:pt x="76" y="317"/>
                    <a:pt x="51" y="342"/>
                    <a:pt x="51" y="392"/>
                  </a:cubicBezTo>
                  <a:cubicBezTo>
                    <a:pt x="26" y="417"/>
                    <a:pt x="1" y="467"/>
                    <a:pt x="1" y="517"/>
                  </a:cubicBezTo>
                  <a:cubicBezTo>
                    <a:pt x="1" y="542"/>
                    <a:pt x="1" y="592"/>
                    <a:pt x="1" y="642"/>
                  </a:cubicBezTo>
                  <a:cubicBezTo>
                    <a:pt x="1" y="793"/>
                    <a:pt x="51" y="968"/>
                    <a:pt x="176" y="1069"/>
                  </a:cubicBezTo>
                  <a:cubicBezTo>
                    <a:pt x="302" y="1194"/>
                    <a:pt x="452" y="1269"/>
                    <a:pt x="628" y="1269"/>
                  </a:cubicBezTo>
                  <a:cubicBezTo>
                    <a:pt x="653" y="1269"/>
                    <a:pt x="703" y="1244"/>
                    <a:pt x="728" y="1244"/>
                  </a:cubicBezTo>
                  <a:cubicBezTo>
                    <a:pt x="778" y="1244"/>
                    <a:pt x="828" y="1219"/>
                    <a:pt x="853" y="1219"/>
                  </a:cubicBezTo>
                  <a:cubicBezTo>
                    <a:pt x="903" y="1194"/>
                    <a:pt x="928" y="1169"/>
                    <a:pt x="953" y="1144"/>
                  </a:cubicBezTo>
                  <a:cubicBezTo>
                    <a:pt x="1003" y="1119"/>
                    <a:pt x="1029" y="1094"/>
                    <a:pt x="1054" y="1069"/>
                  </a:cubicBezTo>
                  <a:cubicBezTo>
                    <a:pt x="1179" y="968"/>
                    <a:pt x="1254" y="793"/>
                    <a:pt x="1254" y="642"/>
                  </a:cubicBezTo>
                  <a:cubicBezTo>
                    <a:pt x="1254" y="592"/>
                    <a:pt x="1229" y="542"/>
                    <a:pt x="1229" y="517"/>
                  </a:cubicBezTo>
                  <a:cubicBezTo>
                    <a:pt x="1229" y="467"/>
                    <a:pt x="1204" y="417"/>
                    <a:pt x="1204" y="392"/>
                  </a:cubicBezTo>
                  <a:cubicBezTo>
                    <a:pt x="1179" y="342"/>
                    <a:pt x="1154" y="317"/>
                    <a:pt x="1129" y="292"/>
                  </a:cubicBezTo>
                  <a:cubicBezTo>
                    <a:pt x="1104" y="241"/>
                    <a:pt x="1079" y="216"/>
                    <a:pt x="1054" y="191"/>
                  </a:cubicBezTo>
                  <a:cubicBezTo>
                    <a:pt x="1029" y="166"/>
                    <a:pt x="1003" y="141"/>
                    <a:pt x="953" y="116"/>
                  </a:cubicBezTo>
                  <a:cubicBezTo>
                    <a:pt x="928" y="91"/>
                    <a:pt x="903" y="66"/>
                    <a:pt x="853" y="41"/>
                  </a:cubicBezTo>
                  <a:cubicBezTo>
                    <a:pt x="828" y="41"/>
                    <a:pt x="778" y="16"/>
                    <a:pt x="728" y="16"/>
                  </a:cubicBezTo>
                  <a:cubicBezTo>
                    <a:pt x="686" y="5"/>
                    <a:pt x="644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8" name="Google Shape;458;p17"/>
            <p:cNvSpPr/>
            <p:nvPr/>
          </p:nvSpPr>
          <p:spPr>
            <a:xfrm flipH="1">
              <a:off x="388501" y="3562405"/>
              <a:ext cx="55383" cy="54007"/>
            </a:xfrm>
            <a:custGeom>
              <a:avLst/>
              <a:gdLst/>
              <a:ahLst/>
              <a:cxnLst/>
              <a:rect l="l" t="t" r="r" b="b"/>
              <a:pathLst>
                <a:path w="3059" h="2983" extrusionOk="0">
                  <a:moveTo>
                    <a:pt x="2707" y="0"/>
                  </a:moveTo>
                  <a:cubicBezTo>
                    <a:pt x="2626" y="0"/>
                    <a:pt x="2544" y="25"/>
                    <a:pt x="2482" y="75"/>
                  </a:cubicBezTo>
                  <a:lnTo>
                    <a:pt x="126" y="2456"/>
                  </a:lnTo>
                  <a:cubicBezTo>
                    <a:pt x="0" y="2582"/>
                    <a:pt x="0" y="2782"/>
                    <a:pt x="126" y="2907"/>
                  </a:cubicBezTo>
                  <a:cubicBezTo>
                    <a:pt x="176" y="2958"/>
                    <a:pt x="251" y="2983"/>
                    <a:pt x="351" y="2983"/>
                  </a:cubicBezTo>
                  <a:cubicBezTo>
                    <a:pt x="427" y="2983"/>
                    <a:pt x="502" y="2958"/>
                    <a:pt x="552" y="2907"/>
                  </a:cubicBezTo>
                  <a:lnTo>
                    <a:pt x="2933" y="527"/>
                  </a:lnTo>
                  <a:cubicBezTo>
                    <a:pt x="3058" y="401"/>
                    <a:pt x="3058" y="201"/>
                    <a:pt x="2933" y="75"/>
                  </a:cubicBezTo>
                  <a:cubicBezTo>
                    <a:pt x="2870" y="25"/>
                    <a:pt x="2789" y="0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59" name="Google Shape;459;p17"/>
            <p:cNvSpPr/>
            <p:nvPr/>
          </p:nvSpPr>
          <p:spPr>
            <a:xfrm flipH="1">
              <a:off x="505938" y="1382244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30" y="627"/>
                  </a:moveTo>
                  <a:cubicBezTo>
                    <a:pt x="2206" y="627"/>
                    <a:pt x="2657" y="1078"/>
                    <a:pt x="2657" y="1629"/>
                  </a:cubicBezTo>
                  <a:cubicBezTo>
                    <a:pt x="2657" y="2181"/>
                    <a:pt x="2206" y="2632"/>
                    <a:pt x="1630" y="2632"/>
                  </a:cubicBezTo>
                  <a:cubicBezTo>
                    <a:pt x="1078" y="2632"/>
                    <a:pt x="627" y="2181"/>
                    <a:pt x="627" y="1629"/>
                  </a:cubicBezTo>
                  <a:cubicBezTo>
                    <a:pt x="627" y="1078"/>
                    <a:pt x="1078" y="627"/>
                    <a:pt x="1630" y="627"/>
                  </a:cubicBezTo>
                  <a:close/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2"/>
                    <a:pt x="728" y="3258"/>
                    <a:pt x="1630" y="3258"/>
                  </a:cubicBezTo>
                  <a:cubicBezTo>
                    <a:pt x="2532" y="3258"/>
                    <a:pt x="3284" y="2532"/>
                    <a:pt x="3284" y="1629"/>
                  </a:cubicBezTo>
                  <a:cubicBezTo>
                    <a:pt x="3284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0" name="Google Shape;460;p17"/>
            <p:cNvSpPr/>
            <p:nvPr/>
          </p:nvSpPr>
          <p:spPr>
            <a:xfrm flipH="1">
              <a:off x="49477" y="1128260"/>
              <a:ext cx="97568" cy="78286"/>
            </a:xfrm>
            <a:custGeom>
              <a:avLst/>
              <a:gdLst/>
              <a:ahLst/>
              <a:cxnLst/>
              <a:rect l="l" t="t" r="r" b="b"/>
              <a:pathLst>
                <a:path w="5389" h="4324" extrusionOk="0">
                  <a:moveTo>
                    <a:pt x="368" y="1"/>
                  </a:moveTo>
                  <a:cubicBezTo>
                    <a:pt x="276" y="1"/>
                    <a:pt x="184" y="40"/>
                    <a:pt x="126" y="113"/>
                  </a:cubicBezTo>
                  <a:cubicBezTo>
                    <a:pt x="0" y="263"/>
                    <a:pt x="25" y="464"/>
                    <a:pt x="176" y="564"/>
                  </a:cubicBezTo>
                  <a:lnTo>
                    <a:pt x="4837" y="4248"/>
                  </a:lnTo>
                  <a:cubicBezTo>
                    <a:pt x="4887" y="4298"/>
                    <a:pt x="4963" y="4324"/>
                    <a:pt x="5038" y="4324"/>
                  </a:cubicBezTo>
                  <a:cubicBezTo>
                    <a:pt x="5138" y="4324"/>
                    <a:pt x="5213" y="4273"/>
                    <a:pt x="5288" y="4198"/>
                  </a:cubicBezTo>
                  <a:cubicBezTo>
                    <a:pt x="5389" y="4073"/>
                    <a:pt x="5364" y="3872"/>
                    <a:pt x="5238" y="3772"/>
                  </a:cubicBezTo>
                  <a:lnTo>
                    <a:pt x="552" y="63"/>
                  </a:lnTo>
                  <a:cubicBezTo>
                    <a:pt x="499" y="21"/>
                    <a:pt x="43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1" name="Google Shape;461;p17"/>
            <p:cNvSpPr/>
            <p:nvPr/>
          </p:nvSpPr>
          <p:spPr>
            <a:xfrm flipH="1">
              <a:off x="2075445" y="4948849"/>
              <a:ext cx="59475" cy="59457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1655" y="627"/>
                  </a:moveTo>
                  <a:cubicBezTo>
                    <a:pt x="2206" y="627"/>
                    <a:pt x="2657" y="1103"/>
                    <a:pt x="2657" y="1654"/>
                  </a:cubicBezTo>
                  <a:cubicBezTo>
                    <a:pt x="2657" y="2206"/>
                    <a:pt x="2206" y="2657"/>
                    <a:pt x="1655" y="2657"/>
                  </a:cubicBezTo>
                  <a:cubicBezTo>
                    <a:pt x="1079" y="2657"/>
                    <a:pt x="627" y="2206"/>
                    <a:pt x="627" y="1654"/>
                  </a:cubicBezTo>
                  <a:cubicBezTo>
                    <a:pt x="627" y="1103"/>
                    <a:pt x="1079" y="627"/>
                    <a:pt x="1655" y="627"/>
                  </a:cubicBezTo>
                  <a:close/>
                  <a:moveTo>
                    <a:pt x="1655" y="0"/>
                  </a:moveTo>
                  <a:cubicBezTo>
                    <a:pt x="753" y="0"/>
                    <a:pt x="1" y="752"/>
                    <a:pt x="1" y="1654"/>
                  </a:cubicBezTo>
                  <a:cubicBezTo>
                    <a:pt x="1" y="2556"/>
                    <a:pt x="753" y="3283"/>
                    <a:pt x="1655" y="3283"/>
                  </a:cubicBezTo>
                  <a:cubicBezTo>
                    <a:pt x="2557" y="3283"/>
                    <a:pt x="3284" y="2556"/>
                    <a:pt x="3284" y="1654"/>
                  </a:cubicBezTo>
                  <a:cubicBezTo>
                    <a:pt x="3284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2" name="Google Shape;462;p17"/>
            <p:cNvSpPr/>
            <p:nvPr/>
          </p:nvSpPr>
          <p:spPr>
            <a:xfrm flipH="1">
              <a:off x="1642092" y="5018544"/>
              <a:ext cx="22722" cy="22595"/>
            </a:xfrm>
            <a:custGeom>
              <a:avLst/>
              <a:gdLst/>
              <a:ahLst/>
              <a:cxnLst/>
              <a:rect l="l" t="t" r="r" b="b"/>
              <a:pathLst>
                <a:path w="1255" h="1248" extrusionOk="0">
                  <a:moveTo>
                    <a:pt x="615" y="1"/>
                  </a:moveTo>
                  <a:cubicBezTo>
                    <a:pt x="452" y="1"/>
                    <a:pt x="289" y="57"/>
                    <a:pt x="176" y="170"/>
                  </a:cubicBezTo>
                  <a:cubicBezTo>
                    <a:pt x="151" y="220"/>
                    <a:pt x="126" y="245"/>
                    <a:pt x="101" y="270"/>
                  </a:cubicBezTo>
                  <a:cubicBezTo>
                    <a:pt x="76" y="320"/>
                    <a:pt x="51" y="345"/>
                    <a:pt x="51" y="396"/>
                  </a:cubicBezTo>
                  <a:cubicBezTo>
                    <a:pt x="26" y="421"/>
                    <a:pt x="26" y="471"/>
                    <a:pt x="1" y="496"/>
                  </a:cubicBezTo>
                  <a:cubicBezTo>
                    <a:pt x="1" y="546"/>
                    <a:pt x="1" y="571"/>
                    <a:pt x="1" y="621"/>
                  </a:cubicBezTo>
                  <a:cubicBezTo>
                    <a:pt x="1" y="797"/>
                    <a:pt x="51" y="947"/>
                    <a:pt x="176" y="1072"/>
                  </a:cubicBezTo>
                  <a:cubicBezTo>
                    <a:pt x="302" y="1198"/>
                    <a:pt x="452" y="1248"/>
                    <a:pt x="628" y="1248"/>
                  </a:cubicBezTo>
                  <a:cubicBezTo>
                    <a:pt x="778" y="1248"/>
                    <a:pt x="953" y="1198"/>
                    <a:pt x="1054" y="1072"/>
                  </a:cubicBezTo>
                  <a:cubicBezTo>
                    <a:pt x="1179" y="947"/>
                    <a:pt x="1254" y="797"/>
                    <a:pt x="1254" y="621"/>
                  </a:cubicBezTo>
                  <a:cubicBezTo>
                    <a:pt x="1254" y="571"/>
                    <a:pt x="1254" y="546"/>
                    <a:pt x="1229" y="496"/>
                  </a:cubicBezTo>
                  <a:cubicBezTo>
                    <a:pt x="1229" y="471"/>
                    <a:pt x="1229" y="421"/>
                    <a:pt x="1204" y="396"/>
                  </a:cubicBezTo>
                  <a:cubicBezTo>
                    <a:pt x="1179" y="345"/>
                    <a:pt x="1154" y="320"/>
                    <a:pt x="1154" y="270"/>
                  </a:cubicBezTo>
                  <a:cubicBezTo>
                    <a:pt x="1129" y="245"/>
                    <a:pt x="1104" y="220"/>
                    <a:pt x="1054" y="170"/>
                  </a:cubicBezTo>
                  <a:cubicBezTo>
                    <a:pt x="941" y="57"/>
                    <a:pt x="778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463" name="Google Shape;463;p17"/>
            <p:cNvSpPr/>
            <p:nvPr/>
          </p:nvSpPr>
          <p:spPr>
            <a:xfrm flipH="1">
              <a:off x="898006" y="4905891"/>
              <a:ext cx="59457" cy="59004"/>
            </a:xfrm>
            <a:custGeom>
              <a:avLst/>
              <a:gdLst/>
              <a:ahLst/>
              <a:cxnLst/>
              <a:rect l="l" t="t" r="r" b="b"/>
              <a:pathLst>
                <a:path w="3284" h="3259" extrusionOk="0">
                  <a:moveTo>
                    <a:pt x="1655" y="627"/>
                  </a:moveTo>
                  <a:cubicBezTo>
                    <a:pt x="2206" y="627"/>
                    <a:pt x="2657" y="1078"/>
                    <a:pt x="2657" y="1630"/>
                  </a:cubicBezTo>
                  <a:cubicBezTo>
                    <a:pt x="2657" y="2181"/>
                    <a:pt x="2206" y="2632"/>
                    <a:pt x="1655" y="2632"/>
                  </a:cubicBezTo>
                  <a:cubicBezTo>
                    <a:pt x="1078" y="2632"/>
                    <a:pt x="627" y="2181"/>
                    <a:pt x="627" y="1630"/>
                  </a:cubicBezTo>
                  <a:cubicBezTo>
                    <a:pt x="627" y="1078"/>
                    <a:pt x="1078" y="627"/>
                    <a:pt x="1655" y="627"/>
                  </a:cubicBezTo>
                  <a:close/>
                  <a:moveTo>
                    <a:pt x="1655" y="1"/>
                  </a:moveTo>
                  <a:cubicBezTo>
                    <a:pt x="752" y="1"/>
                    <a:pt x="0" y="727"/>
                    <a:pt x="0" y="1630"/>
                  </a:cubicBezTo>
                  <a:cubicBezTo>
                    <a:pt x="0" y="2532"/>
                    <a:pt x="752" y="3259"/>
                    <a:pt x="1655" y="3259"/>
                  </a:cubicBezTo>
                  <a:cubicBezTo>
                    <a:pt x="2557" y="3259"/>
                    <a:pt x="3284" y="2532"/>
                    <a:pt x="3284" y="1630"/>
                  </a:cubicBezTo>
                  <a:cubicBezTo>
                    <a:pt x="3284" y="727"/>
                    <a:pt x="2557" y="1"/>
                    <a:pt x="1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400" y="736200"/>
            <a:ext cx="10261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4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5400" y="1536633"/>
            <a:ext cx="10261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12192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8288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24384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3048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36576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42672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48768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54864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ctrTitle"/>
          </p:nvPr>
        </p:nvSpPr>
        <p:spPr>
          <a:xfrm>
            <a:off x="5666063" y="3625850"/>
            <a:ext cx="5500793" cy="9685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GB" sz="4000" dirty="0">
                <a:latin typeface="Calibri Light"/>
                <a:cs typeface="Calibri Light"/>
              </a:rPr>
              <a:t>WEB Development</a:t>
            </a:r>
          </a:p>
        </p:txBody>
      </p:sp>
      <p:sp>
        <p:nvSpPr>
          <p:cNvPr id="892" name="Google Shape;892;p28"/>
          <p:cNvSpPr txBox="1">
            <a:spLocks noGrp="1"/>
          </p:cNvSpPr>
          <p:nvPr>
            <p:ph type="subTitle" idx="1"/>
          </p:nvPr>
        </p:nvSpPr>
        <p:spPr>
          <a:xfrm>
            <a:off x="5663565" y="4702810"/>
            <a:ext cx="2469515" cy="6140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650">
                <a:latin typeface="Calibri Light"/>
                <a:cs typeface="Calibri Light"/>
              </a:rPr>
              <a:t>Grade 7&amp;8</a:t>
            </a:r>
            <a:endParaRPr lang="en-US" altLang="en-GB" sz="2650" dirty="0">
              <a:latin typeface="Calibri Light"/>
              <a:cs typeface="Calibri Light"/>
            </a:endParaRPr>
          </a:p>
        </p:txBody>
      </p:sp>
      <p:grpSp>
        <p:nvGrpSpPr>
          <p:cNvPr id="893" name="Google Shape;893;p28"/>
          <p:cNvGrpSpPr/>
          <p:nvPr/>
        </p:nvGrpSpPr>
        <p:grpSpPr>
          <a:xfrm>
            <a:off x="5126400" y="6341969"/>
            <a:ext cx="1945167" cy="31901"/>
            <a:chOff x="-2278825" y="1262800"/>
            <a:chExt cx="1458875" cy="45049"/>
          </a:xfrm>
        </p:grpSpPr>
        <p:sp>
          <p:nvSpPr>
            <p:cNvPr id="894" name="Google Shape;894;p28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898" name="Google Shape;898;p28"/>
          <p:cNvGrpSpPr/>
          <p:nvPr/>
        </p:nvGrpSpPr>
        <p:grpSpPr>
          <a:xfrm>
            <a:off x="10855452" y="5537247"/>
            <a:ext cx="742305" cy="1320807"/>
            <a:chOff x="5081850" y="1981125"/>
            <a:chExt cx="168125" cy="299150"/>
          </a:xfrm>
        </p:grpSpPr>
        <p:sp>
          <p:nvSpPr>
            <p:cNvPr id="899" name="Google Shape;899;p28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grpSp>
          <p:nvGrpSpPr>
            <p:cNvPr id="903" name="Google Shape;903;p28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904" name="Google Shape;904;p28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5" name="Google Shape;905;p28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6" name="Google Shape;906;p28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7" name="Google Shape;907;p28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8" name="Google Shape;908;p28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09" name="Google Shape;909;p28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0" name="Google Shape;910;p28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1" name="Google Shape;911;p28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2" name="Google Shape;912;p28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3" name="Google Shape;913;p28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4" name="Google Shape;914;p28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5" name="Google Shape;915;p28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6" name="Google Shape;916;p28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7" name="Google Shape;917;p28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8" name="Google Shape;918;p28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19" name="Google Shape;919;p28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0" name="Google Shape;920;p28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1" name="Google Shape;921;p28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2" name="Google Shape;922;p28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3" name="Google Shape;923;p28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4" name="Google Shape;924;p28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5" name="Google Shape;925;p28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6" name="Google Shape;926;p28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27" name="Google Shape;927;p28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</p:grpSp>
      <p:grpSp>
        <p:nvGrpSpPr>
          <p:cNvPr id="928" name="Google Shape;928;p28"/>
          <p:cNvGrpSpPr/>
          <p:nvPr/>
        </p:nvGrpSpPr>
        <p:grpSpPr>
          <a:xfrm>
            <a:off x="9981832" y="3848525"/>
            <a:ext cx="1820625" cy="1246767"/>
            <a:chOff x="4354825" y="2560575"/>
            <a:chExt cx="284900" cy="195100"/>
          </a:xfrm>
        </p:grpSpPr>
        <p:sp>
          <p:nvSpPr>
            <p:cNvPr id="929" name="Google Shape;929;p28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/>
            </a:p>
          </p:txBody>
        </p:sp>
      </p:grpSp>
      <p:grpSp>
        <p:nvGrpSpPr>
          <p:cNvPr id="934" name="Google Shape;934;p28"/>
          <p:cNvGrpSpPr/>
          <p:nvPr/>
        </p:nvGrpSpPr>
        <p:grpSpPr>
          <a:xfrm>
            <a:off x="291977" y="1101244"/>
            <a:ext cx="4935880" cy="5716561"/>
            <a:chOff x="362493" y="973253"/>
            <a:chExt cx="3701910" cy="4287421"/>
          </a:xfrm>
        </p:grpSpPr>
        <p:grpSp>
          <p:nvGrpSpPr>
            <p:cNvPr id="935" name="Google Shape;935;p28"/>
            <p:cNvGrpSpPr/>
            <p:nvPr/>
          </p:nvGrpSpPr>
          <p:grpSpPr>
            <a:xfrm>
              <a:off x="2300748" y="973253"/>
              <a:ext cx="810096" cy="810508"/>
              <a:chOff x="4205500" y="2990700"/>
              <a:chExt cx="443499" cy="443725"/>
            </a:xfrm>
          </p:grpSpPr>
          <p:sp>
            <p:nvSpPr>
              <p:cNvPr id="936" name="Google Shape;936;p28"/>
              <p:cNvSpPr/>
              <p:nvPr/>
            </p:nvSpPr>
            <p:spPr>
              <a:xfrm>
                <a:off x="4246413" y="3406821"/>
                <a:ext cx="361746" cy="7072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7" name="Google Shape;937;p28"/>
              <p:cNvSpPr/>
              <p:nvPr/>
            </p:nvSpPr>
            <p:spPr>
              <a:xfrm>
                <a:off x="4226108" y="3031612"/>
                <a:ext cx="6996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91" y="182"/>
                    </a:lnTo>
                    <a:lnTo>
                      <a:pt x="91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91" y="450"/>
                    </a:lnTo>
                    <a:lnTo>
                      <a:pt x="91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91" y="720"/>
                    </a:lnTo>
                    <a:lnTo>
                      <a:pt x="91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91" y="988"/>
                    </a:lnTo>
                    <a:lnTo>
                      <a:pt x="91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91" y="1346"/>
                    </a:lnTo>
                    <a:lnTo>
                      <a:pt x="91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91" y="2154"/>
                    </a:lnTo>
                    <a:lnTo>
                      <a:pt x="91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91" y="2422"/>
                    </a:lnTo>
                    <a:lnTo>
                      <a:pt x="91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91" y="2780"/>
                    </a:lnTo>
                    <a:lnTo>
                      <a:pt x="91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91" y="3051"/>
                    </a:lnTo>
                    <a:lnTo>
                      <a:pt x="91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91" y="3318"/>
                    </a:lnTo>
                    <a:lnTo>
                      <a:pt x="91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91" y="3589"/>
                    </a:lnTo>
                    <a:lnTo>
                      <a:pt x="91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91" y="3856"/>
                    </a:lnTo>
                    <a:lnTo>
                      <a:pt x="91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91" y="4215"/>
                    </a:lnTo>
                    <a:lnTo>
                      <a:pt x="91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91" y="4485"/>
                    </a:lnTo>
                    <a:lnTo>
                      <a:pt x="91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91" y="4752"/>
                    </a:lnTo>
                    <a:lnTo>
                      <a:pt x="91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8" name="Google Shape;938;p28"/>
              <p:cNvSpPr/>
              <p:nvPr/>
            </p:nvSpPr>
            <p:spPr>
              <a:xfrm>
                <a:off x="4246413" y="3011004"/>
                <a:ext cx="361746" cy="6996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0" y="92"/>
                    </a:lnTo>
                    <a:lnTo>
                      <a:pt x="180" y="1"/>
                    </a:lnTo>
                    <a:close/>
                    <a:moveTo>
                      <a:pt x="271" y="1"/>
                    </a:moveTo>
                    <a:lnTo>
                      <a:pt x="271" y="92"/>
                    </a:lnTo>
                    <a:lnTo>
                      <a:pt x="453" y="92"/>
                    </a:lnTo>
                    <a:lnTo>
                      <a:pt x="453" y="1"/>
                    </a:lnTo>
                    <a:close/>
                    <a:moveTo>
                      <a:pt x="538" y="1"/>
                    </a:moveTo>
                    <a:lnTo>
                      <a:pt x="538" y="92"/>
                    </a:lnTo>
                    <a:lnTo>
                      <a:pt x="721" y="92"/>
                    </a:lnTo>
                    <a:lnTo>
                      <a:pt x="721" y="1"/>
                    </a:lnTo>
                    <a:close/>
                    <a:moveTo>
                      <a:pt x="897" y="1"/>
                    </a:moveTo>
                    <a:lnTo>
                      <a:pt x="897" y="92"/>
                    </a:lnTo>
                    <a:lnTo>
                      <a:pt x="1076" y="92"/>
                    </a:lnTo>
                    <a:lnTo>
                      <a:pt x="1076" y="1"/>
                    </a:lnTo>
                    <a:close/>
                    <a:moveTo>
                      <a:pt x="1167" y="1"/>
                    </a:moveTo>
                    <a:lnTo>
                      <a:pt x="1167" y="92"/>
                    </a:lnTo>
                    <a:lnTo>
                      <a:pt x="1350" y="92"/>
                    </a:lnTo>
                    <a:lnTo>
                      <a:pt x="1350" y="1"/>
                    </a:lnTo>
                    <a:close/>
                    <a:moveTo>
                      <a:pt x="1435" y="1"/>
                    </a:moveTo>
                    <a:lnTo>
                      <a:pt x="1435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05" y="1"/>
                    </a:moveTo>
                    <a:lnTo>
                      <a:pt x="1705" y="92"/>
                    </a:lnTo>
                    <a:lnTo>
                      <a:pt x="1888" y="92"/>
                    </a:lnTo>
                    <a:lnTo>
                      <a:pt x="1888" y="1"/>
                    </a:lnTo>
                    <a:close/>
                    <a:moveTo>
                      <a:pt x="1972" y="1"/>
                    </a:moveTo>
                    <a:lnTo>
                      <a:pt x="1972" y="92"/>
                    </a:lnTo>
                    <a:lnTo>
                      <a:pt x="2155" y="92"/>
                    </a:lnTo>
                    <a:lnTo>
                      <a:pt x="2155" y="1"/>
                    </a:lnTo>
                    <a:close/>
                    <a:moveTo>
                      <a:pt x="2334" y="1"/>
                    </a:moveTo>
                    <a:lnTo>
                      <a:pt x="2334" y="92"/>
                    </a:lnTo>
                    <a:lnTo>
                      <a:pt x="2517" y="92"/>
                    </a:lnTo>
                    <a:lnTo>
                      <a:pt x="2517" y="1"/>
                    </a:lnTo>
                    <a:close/>
                    <a:moveTo>
                      <a:pt x="2602" y="1"/>
                    </a:moveTo>
                    <a:lnTo>
                      <a:pt x="2602" y="92"/>
                    </a:lnTo>
                    <a:lnTo>
                      <a:pt x="2784" y="92"/>
                    </a:lnTo>
                    <a:lnTo>
                      <a:pt x="2784" y="1"/>
                    </a:lnTo>
                    <a:close/>
                    <a:moveTo>
                      <a:pt x="2869" y="1"/>
                    </a:moveTo>
                    <a:lnTo>
                      <a:pt x="2869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139" y="1"/>
                    </a:moveTo>
                    <a:lnTo>
                      <a:pt x="3139" y="92"/>
                    </a:lnTo>
                    <a:lnTo>
                      <a:pt x="3322" y="92"/>
                    </a:lnTo>
                    <a:lnTo>
                      <a:pt x="3322" y="1"/>
                    </a:lnTo>
                    <a:close/>
                    <a:moveTo>
                      <a:pt x="3407" y="1"/>
                    </a:moveTo>
                    <a:lnTo>
                      <a:pt x="3407" y="92"/>
                    </a:lnTo>
                    <a:lnTo>
                      <a:pt x="3589" y="92"/>
                    </a:lnTo>
                    <a:lnTo>
                      <a:pt x="3589" y="1"/>
                    </a:lnTo>
                    <a:close/>
                    <a:moveTo>
                      <a:pt x="3768" y="1"/>
                    </a:moveTo>
                    <a:lnTo>
                      <a:pt x="3768" y="92"/>
                    </a:lnTo>
                    <a:lnTo>
                      <a:pt x="3951" y="92"/>
                    </a:lnTo>
                    <a:lnTo>
                      <a:pt x="3951" y="1"/>
                    </a:lnTo>
                    <a:close/>
                    <a:moveTo>
                      <a:pt x="4036" y="1"/>
                    </a:moveTo>
                    <a:lnTo>
                      <a:pt x="4036" y="92"/>
                    </a:lnTo>
                    <a:lnTo>
                      <a:pt x="4218" y="92"/>
                    </a:lnTo>
                    <a:lnTo>
                      <a:pt x="4218" y="1"/>
                    </a:lnTo>
                    <a:close/>
                    <a:moveTo>
                      <a:pt x="4306" y="1"/>
                    </a:moveTo>
                    <a:lnTo>
                      <a:pt x="4306" y="92"/>
                    </a:lnTo>
                    <a:lnTo>
                      <a:pt x="4486" y="92"/>
                    </a:lnTo>
                    <a:lnTo>
                      <a:pt x="4486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6" y="92"/>
                    </a:lnTo>
                    <a:lnTo>
                      <a:pt x="4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39" name="Google Shape;939;p28"/>
              <p:cNvSpPr/>
              <p:nvPr/>
            </p:nvSpPr>
            <p:spPr>
              <a:xfrm>
                <a:off x="4621700" y="3031612"/>
                <a:ext cx="6768" cy="361442"/>
              </a:xfrm>
              <a:custGeom>
                <a:avLst/>
                <a:gdLst/>
                <a:ahLst/>
                <a:cxnLst/>
                <a:rect l="l" t="t" r="r" b="b"/>
                <a:pathLst>
                  <a:path w="89" h="4753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88" y="182"/>
                    </a:lnTo>
                    <a:lnTo>
                      <a:pt x="88" y="0"/>
                    </a:lnTo>
                    <a:close/>
                    <a:moveTo>
                      <a:pt x="0" y="267"/>
                    </a:moveTo>
                    <a:lnTo>
                      <a:pt x="0" y="450"/>
                    </a:lnTo>
                    <a:lnTo>
                      <a:pt x="88" y="450"/>
                    </a:lnTo>
                    <a:lnTo>
                      <a:pt x="88" y="267"/>
                    </a:lnTo>
                    <a:close/>
                    <a:moveTo>
                      <a:pt x="0" y="538"/>
                    </a:moveTo>
                    <a:lnTo>
                      <a:pt x="0" y="720"/>
                    </a:lnTo>
                    <a:lnTo>
                      <a:pt x="88" y="720"/>
                    </a:lnTo>
                    <a:lnTo>
                      <a:pt x="88" y="538"/>
                    </a:lnTo>
                    <a:close/>
                    <a:moveTo>
                      <a:pt x="0" y="805"/>
                    </a:moveTo>
                    <a:lnTo>
                      <a:pt x="0" y="988"/>
                    </a:lnTo>
                    <a:lnTo>
                      <a:pt x="88" y="988"/>
                    </a:lnTo>
                    <a:lnTo>
                      <a:pt x="88" y="805"/>
                    </a:lnTo>
                    <a:close/>
                    <a:moveTo>
                      <a:pt x="0" y="1164"/>
                    </a:moveTo>
                    <a:lnTo>
                      <a:pt x="0" y="1346"/>
                    </a:lnTo>
                    <a:lnTo>
                      <a:pt x="88" y="1346"/>
                    </a:lnTo>
                    <a:lnTo>
                      <a:pt x="88" y="1164"/>
                    </a:lnTo>
                    <a:close/>
                    <a:moveTo>
                      <a:pt x="0" y="1434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4"/>
                    </a:lnTo>
                    <a:close/>
                    <a:moveTo>
                      <a:pt x="0" y="1702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2"/>
                    </a:lnTo>
                    <a:close/>
                    <a:moveTo>
                      <a:pt x="0" y="1975"/>
                    </a:moveTo>
                    <a:lnTo>
                      <a:pt x="0" y="2154"/>
                    </a:lnTo>
                    <a:lnTo>
                      <a:pt x="88" y="2154"/>
                    </a:lnTo>
                    <a:lnTo>
                      <a:pt x="88" y="1975"/>
                    </a:lnTo>
                    <a:close/>
                    <a:moveTo>
                      <a:pt x="0" y="2243"/>
                    </a:moveTo>
                    <a:lnTo>
                      <a:pt x="0" y="2422"/>
                    </a:lnTo>
                    <a:lnTo>
                      <a:pt x="88" y="2422"/>
                    </a:lnTo>
                    <a:lnTo>
                      <a:pt x="88" y="2243"/>
                    </a:lnTo>
                    <a:close/>
                    <a:moveTo>
                      <a:pt x="0" y="2598"/>
                    </a:moveTo>
                    <a:lnTo>
                      <a:pt x="0" y="2780"/>
                    </a:lnTo>
                    <a:lnTo>
                      <a:pt x="88" y="2780"/>
                    </a:lnTo>
                    <a:lnTo>
                      <a:pt x="88" y="2598"/>
                    </a:lnTo>
                    <a:close/>
                    <a:moveTo>
                      <a:pt x="0" y="2872"/>
                    </a:moveTo>
                    <a:lnTo>
                      <a:pt x="0" y="3051"/>
                    </a:lnTo>
                    <a:lnTo>
                      <a:pt x="88" y="3051"/>
                    </a:lnTo>
                    <a:lnTo>
                      <a:pt x="88" y="2872"/>
                    </a:lnTo>
                    <a:close/>
                    <a:moveTo>
                      <a:pt x="0" y="3139"/>
                    </a:moveTo>
                    <a:lnTo>
                      <a:pt x="0" y="3318"/>
                    </a:lnTo>
                    <a:lnTo>
                      <a:pt x="88" y="3318"/>
                    </a:lnTo>
                    <a:lnTo>
                      <a:pt x="88" y="3139"/>
                    </a:lnTo>
                    <a:close/>
                    <a:moveTo>
                      <a:pt x="0" y="3409"/>
                    </a:moveTo>
                    <a:lnTo>
                      <a:pt x="0" y="3589"/>
                    </a:lnTo>
                    <a:lnTo>
                      <a:pt x="88" y="3589"/>
                    </a:lnTo>
                    <a:lnTo>
                      <a:pt x="88" y="3409"/>
                    </a:lnTo>
                    <a:close/>
                    <a:moveTo>
                      <a:pt x="0" y="3677"/>
                    </a:moveTo>
                    <a:lnTo>
                      <a:pt x="0" y="3856"/>
                    </a:lnTo>
                    <a:lnTo>
                      <a:pt x="88" y="3856"/>
                    </a:lnTo>
                    <a:lnTo>
                      <a:pt x="88" y="3677"/>
                    </a:lnTo>
                    <a:close/>
                    <a:moveTo>
                      <a:pt x="0" y="4035"/>
                    </a:moveTo>
                    <a:lnTo>
                      <a:pt x="0" y="4215"/>
                    </a:lnTo>
                    <a:lnTo>
                      <a:pt x="88" y="4215"/>
                    </a:lnTo>
                    <a:lnTo>
                      <a:pt x="88" y="4035"/>
                    </a:lnTo>
                    <a:close/>
                    <a:moveTo>
                      <a:pt x="0" y="4306"/>
                    </a:moveTo>
                    <a:lnTo>
                      <a:pt x="0" y="4485"/>
                    </a:lnTo>
                    <a:lnTo>
                      <a:pt x="88" y="4485"/>
                    </a:lnTo>
                    <a:lnTo>
                      <a:pt x="88" y="4306"/>
                    </a:lnTo>
                    <a:close/>
                    <a:moveTo>
                      <a:pt x="0" y="4573"/>
                    </a:moveTo>
                    <a:lnTo>
                      <a:pt x="0" y="4752"/>
                    </a:lnTo>
                    <a:lnTo>
                      <a:pt x="88" y="4752"/>
                    </a:lnTo>
                    <a:lnTo>
                      <a:pt x="88" y="4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940" name="Google Shape;940;p28"/>
              <p:cNvGrpSpPr/>
              <p:nvPr/>
            </p:nvGrpSpPr>
            <p:grpSpPr>
              <a:xfrm>
                <a:off x="4205728" y="2990700"/>
                <a:ext cx="443271" cy="443725"/>
                <a:chOff x="4205728" y="2990700"/>
                <a:chExt cx="443271" cy="443725"/>
              </a:xfrm>
            </p:grpSpPr>
            <p:sp>
              <p:nvSpPr>
                <p:cNvPr id="941" name="Google Shape;941;p28"/>
                <p:cNvSpPr/>
                <p:nvPr/>
              </p:nvSpPr>
              <p:spPr>
                <a:xfrm>
                  <a:off x="4205728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2" name="Google Shape;942;p28"/>
                <p:cNvSpPr/>
                <p:nvPr/>
              </p:nvSpPr>
              <p:spPr>
                <a:xfrm>
                  <a:off x="4205728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3" name="Google Shape;943;p28"/>
                <p:cNvSpPr/>
                <p:nvPr/>
              </p:nvSpPr>
              <p:spPr>
                <a:xfrm>
                  <a:off x="4205728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4" name="Google Shape;944;p28"/>
                <p:cNvSpPr/>
                <p:nvPr/>
              </p:nvSpPr>
              <p:spPr>
                <a:xfrm>
                  <a:off x="4601091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5" name="Google Shape;945;p28"/>
                <p:cNvSpPr/>
                <p:nvPr/>
              </p:nvSpPr>
              <p:spPr>
                <a:xfrm>
                  <a:off x="4601091" y="3188494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6" name="Google Shape;946;p28"/>
                <p:cNvSpPr/>
                <p:nvPr/>
              </p:nvSpPr>
              <p:spPr>
                <a:xfrm>
                  <a:off x="4601091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7" name="Google Shape;947;p28"/>
                <p:cNvSpPr/>
                <p:nvPr/>
              </p:nvSpPr>
              <p:spPr>
                <a:xfrm>
                  <a:off x="4403296" y="2990700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0"/>
                      </a:moveTo>
                      <a:lnTo>
                        <a:pt x="1" y="629"/>
                      </a:lnTo>
                      <a:lnTo>
                        <a:pt x="630" y="629"/>
                      </a:lnTo>
                      <a:lnTo>
                        <a:pt x="6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48" name="Google Shape;948;p28"/>
                <p:cNvSpPr/>
                <p:nvPr/>
              </p:nvSpPr>
              <p:spPr>
                <a:xfrm>
                  <a:off x="4403296" y="3386516"/>
                  <a:ext cx="47908" cy="47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630" extrusionOk="0">
                      <a:moveTo>
                        <a:pt x="1" y="1"/>
                      </a:moveTo>
                      <a:lnTo>
                        <a:pt x="1" y="630"/>
                      </a:lnTo>
                      <a:lnTo>
                        <a:pt x="630" y="630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949" name="Google Shape;949;p28"/>
              <p:cNvSpPr/>
              <p:nvPr/>
            </p:nvSpPr>
            <p:spPr>
              <a:xfrm>
                <a:off x="4205500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0" name="Google Shape;950;p28"/>
              <p:cNvSpPr/>
              <p:nvPr/>
            </p:nvSpPr>
            <p:spPr>
              <a:xfrm>
                <a:off x="4205500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3" y="88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1" name="Google Shape;951;p28"/>
              <p:cNvSpPr/>
              <p:nvPr/>
            </p:nvSpPr>
            <p:spPr>
              <a:xfrm>
                <a:off x="4205500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3" y="91"/>
                    </a:moveTo>
                    <a:lnTo>
                      <a:pt x="633" y="629"/>
                    </a:lnTo>
                    <a:lnTo>
                      <a:pt x="89" y="629"/>
                    </a:lnTo>
                    <a:lnTo>
                      <a:pt x="95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2" name="Google Shape;952;p28"/>
              <p:cNvSpPr/>
              <p:nvPr/>
            </p:nvSpPr>
            <p:spPr>
              <a:xfrm>
                <a:off x="4594399" y="3379368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3" name="Google Shape;953;p28"/>
              <p:cNvSpPr/>
              <p:nvPr/>
            </p:nvSpPr>
            <p:spPr>
              <a:xfrm>
                <a:off x="4594399" y="3181802"/>
                <a:ext cx="546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8" extrusionOk="0">
                    <a:moveTo>
                      <a:pt x="630" y="88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717"/>
                    </a:lnTo>
                    <a:lnTo>
                      <a:pt x="718" y="717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4" name="Google Shape;954;p28"/>
              <p:cNvSpPr/>
              <p:nvPr/>
            </p:nvSpPr>
            <p:spPr>
              <a:xfrm>
                <a:off x="4594399" y="2990700"/>
                <a:ext cx="54600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89" y="629"/>
                    </a:lnTo>
                    <a:lnTo>
                      <a:pt x="89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18" y="72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4403296" y="2990700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6" name="Google Shape;956;p28"/>
              <p:cNvSpPr/>
              <p:nvPr/>
            </p:nvSpPr>
            <p:spPr>
              <a:xfrm>
                <a:off x="4403296" y="3379368"/>
                <a:ext cx="54828" cy="5482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721" extrusionOk="0">
                    <a:moveTo>
                      <a:pt x="630" y="91"/>
                    </a:moveTo>
                    <a:lnTo>
                      <a:pt x="630" y="629"/>
                    </a:lnTo>
                    <a:lnTo>
                      <a:pt x="92" y="629"/>
                    </a:lnTo>
                    <a:lnTo>
                      <a:pt x="92" y="91"/>
                    </a:lnTo>
                    <a:close/>
                    <a:moveTo>
                      <a:pt x="1" y="0"/>
                    </a:moveTo>
                    <a:lnTo>
                      <a:pt x="1" y="720"/>
                    </a:lnTo>
                    <a:lnTo>
                      <a:pt x="721" y="720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  <p:grpSp>
          <p:nvGrpSpPr>
            <p:cNvPr id="957" name="Google Shape;957;p28"/>
            <p:cNvGrpSpPr/>
            <p:nvPr/>
          </p:nvGrpSpPr>
          <p:grpSpPr>
            <a:xfrm>
              <a:off x="362493" y="1344169"/>
              <a:ext cx="3701910" cy="3916506"/>
              <a:chOff x="380572" y="1553077"/>
              <a:chExt cx="3258437" cy="3447325"/>
            </a:xfrm>
          </p:grpSpPr>
          <p:sp>
            <p:nvSpPr>
              <p:cNvPr id="958" name="Google Shape;958;p28"/>
              <p:cNvSpPr/>
              <p:nvPr/>
            </p:nvSpPr>
            <p:spPr>
              <a:xfrm>
                <a:off x="748636" y="3803107"/>
                <a:ext cx="367622" cy="367444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4128" extrusionOk="0">
                    <a:moveTo>
                      <a:pt x="2063" y="38"/>
                    </a:moveTo>
                    <a:cubicBezTo>
                      <a:pt x="3180" y="45"/>
                      <a:pt x="4086" y="947"/>
                      <a:pt x="4086" y="2061"/>
                    </a:cubicBezTo>
                    <a:cubicBezTo>
                      <a:pt x="4086" y="3177"/>
                      <a:pt x="3180" y="4080"/>
                      <a:pt x="2063" y="4080"/>
                    </a:cubicBezTo>
                    <a:cubicBezTo>
                      <a:pt x="947" y="4080"/>
                      <a:pt x="44" y="3177"/>
                      <a:pt x="44" y="2061"/>
                    </a:cubicBezTo>
                    <a:cubicBezTo>
                      <a:pt x="44" y="944"/>
                      <a:pt x="947" y="38"/>
                      <a:pt x="2063" y="38"/>
                    </a:cubicBezTo>
                    <a:close/>
                    <a:moveTo>
                      <a:pt x="2063" y="1"/>
                    </a:moveTo>
                    <a:cubicBezTo>
                      <a:pt x="925" y="1"/>
                      <a:pt x="0" y="925"/>
                      <a:pt x="0" y="2064"/>
                    </a:cubicBezTo>
                    <a:cubicBezTo>
                      <a:pt x="0" y="3206"/>
                      <a:pt x="925" y="4127"/>
                      <a:pt x="2063" y="4127"/>
                    </a:cubicBezTo>
                    <a:cubicBezTo>
                      <a:pt x="3205" y="4124"/>
                      <a:pt x="4124" y="3206"/>
                      <a:pt x="4130" y="2064"/>
                    </a:cubicBezTo>
                    <a:cubicBezTo>
                      <a:pt x="4130" y="925"/>
                      <a:pt x="3205" y="1"/>
                      <a:pt x="2063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836490" y="3893721"/>
                <a:ext cx="191021" cy="185858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2088" extrusionOk="0">
                    <a:moveTo>
                      <a:pt x="1061" y="43"/>
                    </a:moveTo>
                    <a:cubicBezTo>
                      <a:pt x="1611" y="43"/>
                      <a:pt x="2061" y="492"/>
                      <a:pt x="2064" y="1043"/>
                    </a:cubicBezTo>
                    <a:cubicBezTo>
                      <a:pt x="2061" y="1594"/>
                      <a:pt x="1611" y="2043"/>
                      <a:pt x="1060" y="2043"/>
                    </a:cubicBezTo>
                    <a:cubicBezTo>
                      <a:pt x="1023" y="2043"/>
                      <a:pt x="985" y="2041"/>
                      <a:pt x="947" y="2037"/>
                    </a:cubicBezTo>
                    <a:cubicBezTo>
                      <a:pt x="488" y="1986"/>
                      <a:pt x="117" y="1612"/>
                      <a:pt x="67" y="1156"/>
                    </a:cubicBezTo>
                    <a:cubicBezTo>
                      <a:pt x="1" y="555"/>
                      <a:pt x="473" y="43"/>
                      <a:pt x="1061" y="43"/>
                    </a:cubicBezTo>
                    <a:close/>
                    <a:moveTo>
                      <a:pt x="1106" y="1"/>
                    </a:moveTo>
                    <a:cubicBezTo>
                      <a:pt x="1091" y="1"/>
                      <a:pt x="1076" y="1"/>
                      <a:pt x="1061" y="2"/>
                    </a:cubicBezTo>
                    <a:cubicBezTo>
                      <a:pt x="523" y="21"/>
                      <a:pt x="79" y="464"/>
                      <a:pt x="61" y="1002"/>
                    </a:cubicBezTo>
                    <a:cubicBezTo>
                      <a:pt x="39" y="1600"/>
                      <a:pt x="517" y="2087"/>
                      <a:pt x="1105" y="2087"/>
                    </a:cubicBezTo>
                    <a:cubicBezTo>
                      <a:pt x="1683" y="2087"/>
                      <a:pt x="2146" y="1622"/>
                      <a:pt x="2146" y="1043"/>
                    </a:cubicBezTo>
                    <a:cubicBezTo>
                      <a:pt x="2146" y="467"/>
                      <a:pt x="1683" y="1"/>
                      <a:pt x="1106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0" name="Google Shape;960;p28"/>
              <p:cNvSpPr/>
              <p:nvPr/>
            </p:nvSpPr>
            <p:spPr>
              <a:xfrm>
                <a:off x="931999" y="3988429"/>
                <a:ext cx="8189" cy="543243"/>
              </a:xfrm>
              <a:custGeom>
                <a:avLst/>
                <a:gdLst/>
                <a:ahLst/>
                <a:cxnLst/>
                <a:rect l="l" t="t" r="r" b="b"/>
                <a:pathLst>
                  <a:path w="92" h="6103" extrusionOk="0">
                    <a:moveTo>
                      <a:pt x="0" y="1"/>
                    </a:moveTo>
                    <a:lnTo>
                      <a:pt x="0" y="6103"/>
                    </a:lnTo>
                    <a:lnTo>
                      <a:pt x="92" y="6103"/>
                    </a:ln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1" name="Google Shape;961;p28"/>
              <p:cNvSpPr/>
              <p:nvPr/>
            </p:nvSpPr>
            <p:spPr>
              <a:xfrm>
                <a:off x="931999" y="3984512"/>
                <a:ext cx="520278" cy="17259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1939" extrusionOk="0">
                    <a:moveTo>
                      <a:pt x="13" y="1"/>
                    </a:moveTo>
                    <a:lnTo>
                      <a:pt x="0" y="42"/>
                    </a:lnTo>
                    <a:lnTo>
                      <a:pt x="5832" y="1938"/>
                    </a:lnTo>
                    <a:lnTo>
                      <a:pt x="5844" y="1897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62" name="Google Shape;962;p28"/>
              <p:cNvSpPr/>
              <p:nvPr/>
            </p:nvSpPr>
            <p:spPr>
              <a:xfrm>
                <a:off x="930842" y="3543906"/>
                <a:ext cx="324273" cy="444083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4989" extrusionOk="0">
                    <a:moveTo>
                      <a:pt x="3602" y="0"/>
                    </a:moveTo>
                    <a:lnTo>
                      <a:pt x="1" y="4960"/>
                    </a:lnTo>
                    <a:lnTo>
                      <a:pt x="38" y="4989"/>
                    </a:lnTo>
                    <a:lnTo>
                      <a:pt x="3643" y="25"/>
                    </a:lnTo>
                    <a:lnTo>
                      <a:pt x="360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963" name="Google Shape;963;p28"/>
              <p:cNvGrpSpPr/>
              <p:nvPr/>
            </p:nvGrpSpPr>
            <p:grpSpPr>
              <a:xfrm>
                <a:off x="380572" y="3438798"/>
                <a:ext cx="1102737" cy="1095616"/>
                <a:chOff x="97725" y="2674683"/>
                <a:chExt cx="1485968" cy="1476372"/>
              </a:xfrm>
            </p:grpSpPr>
            <p:sp>
              <p:nvSpPr>
                <p:cNvPr id="964" name="Google Shape;964;p28"/>
                <p:cNvSpPr/>
                <p:nvPr/>
              </p:nvSpPr>
              <p:spPr>
                <a:xfrm>
                  <a:off x="97725" y="2674683"/>
                  <a:ext cx="1485968" cy="1476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9" h="12309" extrusionOk="0">
                      <a:moveTo>
                        <a:pt x="1631" y="2074"/>
                      </a:moveTo>
                      <a:cubicBezTo>
                        <a:pt x="602" y="3222"/>
                        <a:pt x="1" y="4760"/>
                        <a:pt x="78" y="6439"/>
                      </a:cubicBezTo>
                      <a:cubicBezTo>
                        <a:pt x="97" y="6843"/>
                        <a:pt x="155" y="7237"/>
                        <a:pt x="250" y="7618"/>
                      </a:cubicBezTo>
                      <a:lnTo>
                        <a:pt x="250" y="7618"/>
                      </a:lnTo>
                      <a:cubicBezTo>
                        <a:pt x="114" y="7060"/>
                        <a:pt x="53" y="6472"/>
                        <a:pt x="81" y="5867"/>
                      </a:cubicBezTo>
                      <a:cubicBezTo>
                        <a:pt x="147" y="4418"/>
                        <a:pt x="723" y="3096"/>
                        <a:pt x="1631" y="2074"/>
                      </a:cubicBezTo>
                      <a:close/>
                      <a:moveTo>
                        <a:pt x="6228" y="1"/>
                      </a:moveTo>
                      <a:cubicBezTo>
                        <a:pt x="6132" y="1"/>
                        <a:pt x="6037" y="3"/>
                        <a:pt x="5941" y="7"/>
                      </a:cubicBezTo>
                      <a:cubicBezTo>
                        <a:pt x="4234" y="85"/>
                        <a:pt x="2702" y="870"/>
                        <a:pt x="1631" y="2074"/>
                      </a:cubicBezTo>
                      <a:lnTo>
                        <a:pt x="1631" y="2074"/>
                      </a:lnTo>
                      <a:cubicBezTo>
                        <a:pt x="2750" y="827"/>
                        <a:pt x="4374" y="42"/>
                        <a:pt x="6183" y="42"/>
                      </a:cubicBezTo>
                      <a:cubicBezTo>
                        <a:pt x="9558" y="48"/>
                        <a:pt x="12291" y="2784"/>
                        <a:pt x="12294" y="6153"/>
                      </a:cubicBezTo>
                      <a:cubicBezTo>
                        <a:pt x="12294" y="9524"/>
                        <a:pt x="9557" y="12261"/>
                        <a:pt x="6180" y="12261"/>
                      </a:cubicBezTo>
                      <a:cubicBezTo>
                        <a:pt x="6085" y="12261"/>
                        <a:pt x="5990" y="12259"/>
                        <a:pt x="5893" y="12255"/>
                      </a:cubicBezTo>
                      <a:cubicBezTo>
                        <a:pt x="3168" y="12131"/>
                        <a:pt x="889" y="10186"/>
                        <a:pt x="250" y="7618"/>
                      </a:cubicBezTo>
                      <a:lnTo>
                        <a:pt x="250" y="7618"/>
                      </a:lnTo>
                      <a:cubicBezTo>
                        <a:pt x="907" y="10310"/>
                        <a:pt x="3335" y="12308"/>
                        <a:pt x="6230" y="12308"/>
                      </a:cubicBezTo>
                      <a:cubicBezTo>
                        <a:pt x="9627" y="12305"/>
                        <a:pt x="12379" y="9553"/>
                        <a:pt x="12388" y="6156"/>
                      </a:cubicBezTo>
                      <a:cubicBezTo>
                        <a:pt x="12388" y="2757"/>
                        <a:pt x="9626" y="1"/>
                        <a:pt x="62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5" name="Google Shape;965;p28"/>
                <p:cNvSpPr/>
                <p:nvPr/>
              </p:nvSpPr>
              <p:spPr>
                <a:xfrm>
                  <a:off x="225461" y="2796543"/>
                  <a:ext cx="1231809" cy="123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0" h="10270" extrusionOk="0">
                      <a:moveTo>
                        <a:pt x="5133" y="48"/>
                      </a:moveTo>
                      <a:cubicBezTo>
                        <a:pt x="7945" y="54"/>
                        <a:pt x="10222" y="2328"/>
                        <a:pt x="10222" y="5137"/>
                      </a:cubicBezTo>
                      <a:cubicBezTo>
                        <a:pt x="10222" y="7949"/>
                        <a:pt x="7945" y="10223"/>
                        <a:pt x="5133" y="10223"/>
                      </a:cubicBezTo>
                      <a:cubicBezTo>
                        <a:pt x="2325" y="10223"/>
                        <a:pt x="48" y="7949"/>
                        <a:pt x="48" y="5137"/>
                      </a:cubicBezTo>
                      <a:cubicBezTo>
                        <a:pt x="48" y="2325"/>
                        <a:pt x="2325" y="48"/>
                        <a:pt x="5133" y="48"/>
                      </a:cubicBezTo>
                      <a:close/>
                      <a:moveTo>
                        <a:pt x="5133" y="1"/>
                      </a:moveTo>
                      <a:cubicBezTo>
                        <a:pt x="2300" y="1"/>
                        <a:pt x="0" y="2303"/>
                        <a:pt x="0" y="5137"/>
                      </a:cubicBezTo>
                      <a:cubicBezTo>
                        <a:pt x="0" y="7971"/>
                        <a:pt x="2300" y="10270"/>
                        <a:pt x="5133" y="10270"/>
                      </a:cubicBezTo>
                      <a:cubicBezTo>
                        <a:pt x="7967" y="10267"/>
                        <a:pt x="10266" y="7971"/>
                        <a:pt x="10270" y="5137"/>
                      </a:cubicBezTo>
                      <a:cubicBezTo>
                        <a:pt x="10270" y="2303"/>
                        <a:pt x="7967" y="1"/>
                        <a:pt x="513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6" name="Google Shape;966;p28"/>
                <p:cNvSpPr/>
                <p:nvPr/>
              </p:nvSpPr>
              <p:spPr>
                <a:xfrm>
                  <a:off x="348400" y="2919122"/>
                  <a:ext cx="986647" cy="986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6" h="8226" extrusionOk="0">
                      <a:moveTo>
                        <a:pt x="4108" y="48"/>
                      </a:moveTo>
                      <a:cubicBezTo>
                        <a:pt x="6354" y="54"/>
                        <a:pt x="8175" y="1872"/>
                        <a:pt x="8175" y="4115"/>
                      </a:cubicBezTo>
                      <a:cubicBezTo>
                        <a:pt x="8175" y="6361"/>
                        <a:pt x="6354" y="8178"/>
                        <a:pt x="4108" y="8178"/>
                      </a:cubicBezTo>
                      <a:cubicBezTo>
                        <a:pt x="1866" y="8178"/>
                        <a:pt x="45" y="6361"/>
                        <a:pt x="45" y="4115"/>
                      </a:cubicBezTo>
                      <a:cubicBezTo>
                        <a:pt x="45" y="1869"/>
                        <a:pt x="1866" y="48"/>
                        <a:pt x="4108" y="48"/>
                      </a:cubicBezTo>
                      <a:close/>
                      <a:moveTo>
                        <a:pt x="4118" y="1"/>
                      </a:moveTo>
                      <a:cubicBezTo>
                        <a:pt x="1844" y="1"/>
                        <a:pt x="4" y="1838"/>
                        <a:pt x="1" y="4112"/>
                      </a:cubicBezTo>
                      <a:cubicBezTo>
                        <a:pt x="1" y="6383"/>
                        <a:pt x="1838" y="8222"/>
                        <a:pt x="4108" y="8226"/>
                      </a:cubicBezTo>
                      <a:cubicBezTo>
                        <a:pt x="6382" y="8226"/>
                        <a:pt x="8222" y="6386"/>
                        <a:pt x="8226" y="4115"/>
                      </a:cubicBezTo>
                      <a:cubicBezTo>
                        <a:pt x="8226" y="1847"/>
                        <a:pt x="6386" y="7"/>
                        <a:pt x="41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7" name="Google Shape;967;p28"/>
                <p:cNvSpPr/>
                <p:nvPr/>
              </p:nvSpPr>
              <p:spPr>
                <a:xfrm>
                  <a:off x="451428" y="3042301"/>
                  <a:ext cx="755398" cy="740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6177" extrusionOk="0">
                      <a:moveTo>
                        <a:pt x="3249" y="43"/>
                      </a:moveTo>
                      <a:cubicBezTo>
                        <a:pt x="4932" y="50"/>
                        <a:pt x="6294" y="1408"/>
                        <a:pt x="6294" y="3091"/>
                      </a:cubicBezTo>
                      <a:cubicBezTo>
                        <a:pt x="6288" y="4771"/>
                        <a:pt x="4928" y="6134"/>
                        <a:pt x="3245" y="6134"/>
                      </a:cubicBezTo>
                      <a:cubicBezTo>
                        <a:pt x="3174" y="6134"/>
                        <a:pt x="3102" y="6131"/>
                        <a:pt x="3029" y="6126"/>
                      </a:cubicBezTo>
                      <a:cubicBezTo>
                        <a:pt x="1532" y="6019"/>
                        <a:pt x="312" y="4805"/>
                        <a:pt x="211" y="3305"/>
                      </a:cubicBezTo>
                      <a:cubicBezTo>
                        <a:pt x="88" y="1528"/>
                        <a:pt x="1498" y="43"/>
                        <a:pt x="3249" y="43"/>
                      </a:cubicBezTo>
                      <a:close/>
                      <a:moveTo>
                        <a:pt x="3209" y="1"/>
                      </a:moveTo>
                      <a:cubicBezTo>
                        <a:pt x="3136" y="1"/>
                        <a:pt x="3063" y="3"/>
                        <a:pt x="2988" y="9"/>
                      </a:cubicBezTo>
                      <a:cubicBezTo>
                        <a:pt x="1463" y="112"/>
                        <a:pt x="230" y="1349"/>
                        <a:pt x="126" y="2871"/>
                      </a:cubicBezTo>
                      <a:cubicBezTo>
                        <a:pt x="0" y="4676"/>
                        <a:pt x="1432" y="6176"/>
                        <a:pt x="3209" y="6176"/>
                      </a:cubicBezTo>
                      <a:cubicBezTo>
                        <a:pt x="4913" y="6176"/>
                        <a:pt x="6294" y="4793"/>
                        <a:pt x="6297" y="3091"/>
                      </a:cubicBezTo>
                      <a:cubicBezTo>
                        <a:pt x="6297" y="1384"/>
                        <a:pt x="4912" y="1"/>
                        <a:pt x="32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8" name="Google Shape;968;p28"/>
                <p:cNvSpPr/>
                <p:nvPr/>
              </p:nvSpPr>
              <p:spPr>
                <a:xfrm>
                  <a:off x="406930" y="2816213"/>
                  <a:ext cx="436951" cy="598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3" h="4989" extrusionOk="0">
                      <a:moveTo>
                        <a:pt x="35" y="0"/>
                      </a:moveTo>
                      <a:lnTo>
                        <a:pt x="0" y="25"/>
                      </a:lnTo>
                      <a:lnTo>
                        <a:pt x="3605" y="4989"/>
                      </a:lnTo>
                      <a:lnTo>
                        <a:pt x="3642" y="4960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69" name="Google Shape;969;p28"/>
                <p:cNvSpPr/>
                <p:nvPr/>
              </p:nvSpPr>
              <p:spPr>
                <a:xfrm>
                  <a:off x="141383" y="3409920"/>
                  <a:ext cx="700944" cy="232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4" h="1939" extrusionOk="0">
                      <a:moveTo>
                        <a:pt x="5831" y="1"/>
                      </a:moveTo>
                      <a:lnTo>
                        <a:pt x="0" y="1897"/>
                      </a:lnTo>
                      <a:lnTo>
                        <a:pt x="13" y="1938"/>
                      </a:lnTo>
                      <a:lnTo>
                        <a:pt x="5844" y="42"/>
                      </a:lnTo>
                      <a:lnTo>
                        <a:pt x="583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grpSp>
            <p:nvGrpSpPr>
              <p:cNvPr id="970" name="Google Shape;970;p28"/>
              <p:cNvGrpSpPr/>
              <p:nvPr/>
            </p:nvGrpSpPr>
            <p:grpSpPr>
              <a:xfrm>
                <a:off x="2305093" y="4027553"/>
                <a:ext cx="614866" cy="614869"/>
                <a:chOff x="2691069" y="3668053"/>
                <a:chExt cx="828548" cy="828553"/>
              </a:xfrm>
            </p:grpSpPr>
            <p:sp>
              <p:nvSpPr>
                <p:cNvPr id="971" name="Google Shape;971;p28"/>
                <p:cNvSpPr/>
                <p:nvPr/>
              </p:nvSpPr>
              <p:spPr>
                <a:xfrm>
                  <a:off x="3444053" y="4431956"/>
                  <a:ext cx="21949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83" y="177"/>
                      </a:lnTo>
                      <a:lnTo>
                        <a:pt x="183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2" name="Google Shape;972;p28"/>
                <p:cNvSpPr/>
                <p:nvPr/>
              </p:nvSpPr>
              <p:spPr>
                <a:xfrm>
                  <a:off x="2777066" y="4431236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80" y="92"/>
                      </a:lnTo>
                      <a:lnTo>
                        <a:pt x="180" y="1"/>
                      </a:lnTo>
                      <a:close/>
                      <a:moveTo>
                        <a:pt x="451" y="1"/>
                      </a:moveTo>
                      <a:lnTo>
                        <a:pt x="451" y="92"/>
                      </a:lnTo>
                      <a:lnTo>
                        <a:pt x="633" y="92"/>
                      </a:lnTo>
                      <a:lnTo>
                        <a:pt x="633" y="1"/>
                      </a:lnTo>
                      <a:close/>
                      <a:moveTo>
                        <a:pt x="900" y="1"/>
                      </a:moveTo>
                      <a:lnTo>
                        <a:pt x="900" y="92"/>
                      </a:lnTo>
                      <a:lnTo>
                        <a:pt x="1080" y="92"/>
                      </a:lnTo>
                      <a:lnTo>
                        <a:pt x="1080" y="1"/>
                      </a:lnTo>
                      <a:close/>
                      <a:moveTo>
                        <a:pt x="1347" y="1"/>
                      </a:moveTo>
                      <a:lnTo>
                        <a:pt x="1347" y="92"/>
                      </a:lnTo>
                      <a:lnTo>
                        <a:pt x="1529" y="92"/>
                      </a:lnTo>
                      <a:lnTo>
                        <a:pt x="1529" y="1"/>
                      </a:lnTo>
                      <a:close/>
                      <a:moveTo>
                        <a:pt x="1797" y="1"/>
                      </a:moveTo>
                      <a:lnTo>
                        <a:pt x="1797" y="92"/>
                      </a:lnTo>
                      <a:lnTo>
                        <a:pt x="1976" y="92"/>
                      </a:lnTo>
                      <a:lnTo>
                        <a:pt x="1976" y="1"/>
                      </a:lnTo>
                      <a:close/>
                      <a:moveTo>
                        <a:pt x="2155" y="1"/>
                      </a:moveTo>
                      <a:lnTo>
                        <a:pt x="2155" y="92"/>
                      </a:lnTo>
                      <a:lnTo>
                        <a:pt x="2334" y="92"/>
                      </a:lnTo>
                      <a:lnTo>
                        <a:pt x="2334" y="1"/>
                      </a:lnTo>
                      <a:close/>
                      <a:moveTo>
                        <a:pt x="2605" y="1"/>
                      </a:moveTo>
                      <a:lnTo>
                        <a:pt x="2605" y="92"/>
                      </a:lnTo>
                      <a:lnTo>
                        <a:pt x="2809" y="92"/>
                      </a:lnTo>
                      <a:lnTo>
                        <a:pt x="2816" y="1"/>
                      </a:lnTo>
                      <a:close/>
                      <a:moveTo>
                        <a:pt x="3052" y="1"/>
                      </a:moveTo>
                      <a:lnTo>
                        <a:pt x="3052" y="92"/>
                      </a:lnTo>
                      <a:lnTo>
                        <a:pt x="3231" y="92"/>
                      </a:lnTo>
                      <a:lnTo>
                        <a:pt x="3231" y="1"/>
                      </a:lnTo>
                      <a:close/>
                      <a:moveTo>
                        <a:pt x="3498" y="1"/>
                      </a:moveTo>
                      <a:lnTo>
                        <a:pt x="3498" y="92"/>
                      </a:lnTo>
                      <a:lnTo>
                        <a:pt x="3681" y="92"/>
                      </a:lnTo>
                      <a:lnTo>
                        <a:pt x="3681" y="1"/>
                      </a:lnTo>
                      <a:close/>
                      <a:moveTo>
                        <a:pt x="3860" y="1"/>
                      </a:moveTo>
                      <a:lnTo>
                        <a:pt x="3860" y="92"/>
                      </a:lnTo>
                      <a:lnTo>
                        <a:pt x="4042" y="92"/>
                      </a:lnTo>
                      <a:lnTo>
                        <a:pt x="4042" y="1"/>
                      </a:lnTo>
                      <a:close/>
                      <a:moveTo>
                        <a:pt x="4310" y="1"/>
                      </a:moveTo>
                      <a:lnTo>
                        <a:pt x="4310" y="92"/>
                      </a:lnTo>
                      <a:lnTo>
                        <a:pt x="4489" y="92"/>
                      </a:lnTo>
                      <a:lnTo>
                        <a:pt x="4489" y="1"/>
                      </a:lnTo>
                      <a:close/>
                      <a:moveTo>
                        <a:pt x="4756" y="1"/>
                      </a:moveTo>
                      <a:lnTo>
                        <a:pt x="4756" y="92"/>
                      </a:lnTo>
                      <a:lnTo>
                        <a:pt x="4939" y="92"/>
                      </a:lnTo>
                      <a:lnTo>
                        <a:pt x="4939" y="1"/>
                      </a:lnTo>
                      <a:close/>
                      <a:moveTo>
                        <a:pt x="5206" y="1"/>
                      </a:moveTo>
                      <a:lnTo>
                        <a:pt x="5206" y="92"/>
                      </a:lnTo>
                      <a:lnTo>
                        <a:pt x="5385" y="92"/>
                      </a:lnTo>
                      <a:lnTo>
                        <a:pt x="538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3" name="Google Shape;973;p28"/>
                <p:cNvSpPr/>
                <p:nvPr/>
              </p:nvSpPr>
              <p:spPr>
                <a:xfrm>
                  <a:off x="2734487" y="4431956"/>
                  <a:ext cx="2123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176" y="177"/>
                      </a:lnTo>
                      <a:lnTo>
                        <a:pt x="176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4" name="Google Shape;974;p28"/>
                <p:cNvSpPr/>
                <p:nvPr/>
              </p:nvSpPr>
              <p:spPr>
                <a:xfrm>
                  <a:off x="2734128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0" y="0"/>
                      </a:moveTo>
                      <a:lnTo>
                        <a:pt x="0" y="179"/>
                      </a:lnTo>
                      <a:lnTo>
                        <a:pt x="91" y="179"/>
                      </a:lnTo>
                      <a:lnTo>
                        <a:pt x="91" y="0"/>
                      </a:lnTo>
                      <a:close/>
                      <a:moveTo>
                        <a:pt x="0" y="359"/>
                      </a:moveTo>
                      <a:lnTo>
                        <a:pt x="0" y="538"/>
                      </a:lnTo>
                      <a:lnTo>
                        <a:pt x="91" y="538"/>
                      </a:lnTo>
                      <a:lnTo>
                        <a:pt x="91" y="359"/>
                      </a:lnTo>
                      <a:close/>
                      <a:moveTo>
                        <a:pt x="0" y="805"/>
                      </a:moveTo>
                      <a:lnTo>
                        <a:pt x="0" y="988"/>
                      </a:lnTo>
                      <a:lnTo>
                        <a:pt x="91" y="988"/>
                      </a:lnTo>
                      <a:lnTo>
                        <a:pt x="91" y="805"/>
                      </a:lnTo>
                      <a:close/>
                      <a:moveTo>
                        <a:pt x="0" y="1255"/>
                      </a:moveTo>
                      <a:lnTo>
                        <a:pt x="0" y="1434"/>
                      </a:lnTo>
                      <a:lnTo>
                        <a:pt x="91" y="1434"/>
                      </a:lnTo>
                      <a:lnTo>
                        <a:pt x="91" y="1255"/>
                      </a:lnTo>
                      <a:close/>
                      <a:moveTo>
                        <a:pt x="0" y="1702"/>
                      </a:moveTo>
                      <a:lnTo>
                        <a:pt x="0" y="1881"/>
                      </a:lnTo>
                      <a:lnTo>
                        <a:pt x="91" y="1881"/>
                      </a:lnTo>
                      <a:lnTo>
                        <a:pt x="91" y="1702"/>
                      </a:lnTo>
                      <a:close/>
                      <a:moveTo>
                        <a:pt x="0" y="2151"/>
                      </a:moveTo>
                      <a:lnTo>
                        <a:pt x="0" y="2331"/>
                      </a:lnTo>
                      <a:lnTo>
                        <a:pt x="91" y="2331"/>
                      </a:lnTo>
                      <a:lnTo>
                        <a:pt x="91" y="2151"/>
                      </a:lnTo>
                      <a:close/>
                      <a:moveTo>
                        <a:pt x="0" y="2513"/>
                      </a:moveTo>
                      <a:lnTo>
                        <a:pt x="0" y="2692"/>
                      </a:lnTo>
                      <a:lnTo>
                        <a:pt x="91" y="2692"/>
                      </a:lnTo>
                      <a:lnTo>
                        <a:pt x="91" y="2513"/>
                      </a:lnTo>
                      <a:close/>
                      <a:moveTo>
                        <a:pt x="0" y="2960"/>
                      </a:moveTo>
                      <a:lnTo>
                        <a:pt x="0" y="3139"/>
                      </a:lnTo>
                      <a:lnTo>
                        <a:pt x="91" y="3139"/>
                      </a:lnTo>
                      <a:lnTo>
                        <a:pt x="91" y="2960"/>
                      </a:lnTo>
                      <a:close/>
                      <a:moveTo>
                        <a:pt x="0" y="3409"/>
                      </a:moveTo>
                      <a:lnTo>
                        <a:pt x="0" y="3589"/>
                      </a:lnTo>
                      <a:lnTo>
                        <a:pt x="91" y="3589"/>
                      </a:lnTo>
                      <a:lnTo>
                        <a:pt x="91" y="3409"/>
                      </a:lnTo>
                      <a:close/>
                      <a:moveTo>
                        <a:pt x="0" y="3856"/>
                      </a:moveTo>
                      <a:lnTo>
                        <a:pt x="0" y="4039"/>
                      </a:lnTo>
                      <a:lnTo>
                        <a:pt x="91" y="4039"/>
                      </a:lnTo>
                      <a:lnTo>
                        <a:pt x="91" y="3856"/>
                      </a:lnTo>
                      <a:close/>
                      <a:moveTo>
                        <a:pt x="0" y="4306"/>
                      </a:moveTo>
                      <a:lnTo>
                        <a:pt x="0" y="4485"/>
                      </a:lnTo>
                      <a:lnTo>
                        <a:pt x="91" y="4485"/>
                      </a:lnTo>
                      <a:lnTo>
                        <a:pt x="91" y="4306"/>
                      </a:lnTo>
                      <a:close/>
                      <a:moveTo>
                        <a:pt x="0" y="4661"/>
                      </a:moveTo>
                      <a:lnTo>
                        <a:pt x="0" y="4844"/>
                      </a:lnTo>
                      <a:lnTo>
                        <a:pt x="91" y="4844"/>
                      </a:lnTo>
                      <a:lnTo>
                        <a:pt x="91" y="4661"/>
                      </a:lnTo>
                      <a:close/>
                      <a:moveTo>
                        <a:pt x="0" y="5111"/>
                      </a:moveTo>
                      <a:lnTo>
                        <a:pt x="0" y="5290"/>
                      </a:lnTo>
                      <a:lnTo>
                        <a:pt x="91" y="5290"/>
                      </a:lnTo>
                      <a:lnTo>
                        <a:pt x="91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5" name="Google Shape;975;p28"/>
                <p:cNvSpPr/>
                <p:nvPr/>
              </p:nvSpPr>
              <p:spPr>
                <a:xfrm>
                  <a:off x="2734487" y="3710752"/>
                  <a:ext cx="21230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83" extrusionOk="0">
                      <a:moveTo>
                        <a:pt x="0" y="0"/>
                      </a:moveTo>
                      <a:lnTo>
                        <a:pt x="0" y="183"/>
                      </a:lnTo>
                      <a:lnTo>
                        <a:pt x="88" y="183"/>
                      </a:lnTo>
                      <a:lnTo>
                        <a:pt x="88" y="91"/>
                      </a:lnTo>
                      <a:lnTo>
                        <a:pt x="176" y="91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6" name="Google Shape;976;p28"/>
                <p:cNvSpPr/>
                <p:nvPr/>
              </p:nvSpPr>
              <p:spPr>
                <a:xfrm>
                  <a:off x="2777066" y="3710752"/>
                  <a:ext cx="646010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80" y="91"/>
                      </a:lnTo>
                      <a:lnTo>
                        <a:pt x="180" y="0"/>
                      </a:lnTo>
                      <a:close/>
                      <a:moveTo>
                        <a:pt x="451" y="0"/>
                      </a:moveTo>
                      <a:lnTo>
                        <a:pt x="451" y="91"/>
                      </a:lnTo>
                      <a:lnTo>
                        <a:pt x="633" y="91"/>
                      </a:lnTo>
                      <a:lnTo>
                        <a:pt x="633" y="0"/>
                      </a:lnTo>
                      <a:close/>
                      <a:moveTo>
                        <a:pt x="900" y="0"/>
                      </a:moveTo>
                      <a:lnTo>
                        <a:pt x="900" y="91"/>
                      </a:lnTo>
                      <a:lnTo>
                        <a:pt x="1080" y="91"/>
                      </a:lnTo>
                      <a:lnTo>
                        <a:pt x="1080" y="0"/>
                      </a:lnTo>
                      <a:close/>
                      <a:moveTo>
                        <a:pt x="1347" y="0"/>
                      </a:moveTo>
                      <a:lnTo>
                        <a:pt x="1347" y="91"/>
                      </a:lnTo>
                      <a:lnTo>
                        <a:pt x="1529" y="91"/>
                      </a:lnTo>
                      <a:lnTo>
                        <a:pt x="1529" y="0"/>
                      </a:lnTo>
                      <a:close/>
                      <a:moveTo>
                        <a:pt x="1797" y="0"/>
                      </a:moveTo>
                      <a:lnTo>
                        <a:pt x="1797" y="91"/>
                      </a:lnTo>
                      <a:lnTo>
                        <a:pt x="1976" y="91"/>
                      </a:lnTo>
                      <a:lnTo>
                        <a:pt x="1976" y="0"/>
                      </a:lnTo>
                      <a:close/>
                      <a:moveTo>
                        <a:pt x="2155" y="0"/>
                      </a:moveTo>
                      <a:lnTo>
                        <a:pt x="2155" y="91"/>
                      </a:lnTo>
                      <a:lnTo>
                        <a:pt x="2334" y="91"/>
                      </a:lnTo>
                      <a:lnTo>
                        <a:pt x="2334" y="0"/>
                      </a:lnTo>
                      <a:close/>
                      <a:moveTo>
                        <a:pt x="2605" y="0"/>
                      </a:moveTo>
                      <a:lnTo>
                        <a:pt x="2605" y="91"/>
                      </a:lnTo>
                      <a:lnTo>
                        <a:pt x="2809" y="91"/>
                      </a:lnTo>
                      <a:lnTo>
                        <a:pt x="2816" y="0"/>
                      </a:lnTo>
                      <a:close/>
                      <a:moveTo>
                        <a:pt x="3052" y="0"/>
                      </a:moveTo>
                      <a:lnTo>
                        <a:pt x="3052" y="91"/>
                      </a:lnTo>
                      <a:lnTo>
                        <a:pt x="3231" y="91"/>
                      </a:lnTo>
                      <a:lnTo>
                        <a:pt x="3231" y="0"/>
                      </a:lnTo>
                      <a:close/>
                      <a:moveTo>
                        <a:pt x="3498" y="0"/>
                      </a:moveTo>
                      <a:lnTo>
                        <a:pt x="3498" y="91"/>
                      </a:lnTo>
                      <a:lnTo>
                        <a:pt x="3681" y="91"/>
                      </a:lnTo>
                      <a:lnTo>
                        <a:pt x="3681" y="0"/>
                      </a:lnTo>
                      <a:close/>
                      <a:moveTo>
                        <a:pt x="3860" y="0"/>
                      </a:moveTo>
                      <a:lnTo>
                        <a:pt x="3860" y="91"/>
                      </a:lnTo>
                      <a:lnTo>
                        <a:pt x="4042" y="91"/>
                      </a:lnTo>
                      <a:lnTo>
                        <a:pt x="4042" y="0"/>
                      </a:lnTo>
                      <a:close/>
                      <a:moveTo>
                        <a:pt x="4310" y="0"/>
                      </a:moveTo>
                      <a:lnTo>
                        <a:pt x="4310" y="91"/>
                      </a:lnTo>
                      <a:lnTo>
                        <a:pt x="4489" y="91"/>
                      </a:lnTo>
                      <a:lnTo>
                        <a:pt x="4489" y="0"/>
                      </a:lnTo>
                      <a:close/>
                      <a:moveTo>
                        <a:pt x="4756" y="0"/>
                      </a:moveTo>
                      <a:lnTo>
                        <a:pt x="4756" y="91"/>
                      </a:lnTo>
                      <a:lnTo>
                        <a:pt x="4939" y="91"/>
                      </a:lnTo>
                      <a:lnTo>
                        <a:pt x="4939" y="0"/>
                      </a:lnTo>
                      <a:close/>
                      <a:moveTo>
                        <a:pt x="5206" y="0"/>
                      </a:moveTo>
                      <a:lnTo>
                        <a:pt x="5206" y="91"/>
                      </a:lnTo>
                      <a:lnTo>
                        <a:pt x="5385" y="91"/>
                      </a:lnTo>
                      <a:lnTo>
                        <a:pt x="538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7" name="Google Shape;977;p28"/>
                <p:cNvSpPr/>
                <p:nvPr/>
              </p:nvSpPr>
              <p:spPr>
                <a:xfrm>
                  <a:off x="3444053" y="3710752"/>
                  <a:ext cx="21949" cy="21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183" extrusionOk="0">
                      <a:moveTo>
                        <a:pt x="0" y="0"/>
                      </a:moveTo>
                      <a:lnTo>
                        <a:pt x="0" y="91"/>
                      </a:lnTo>
                      <a:lnTo>
                        <a:pt x="92" y="91"/>
                      </a:lnTo>
                      <a:lnTo>
                        <a:pt x="92" y="183"/>
                      </a:lnTo>
                      <a:lnTo>
                        <a:pt x="183" y="183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8" name="Google Shape;978;p28"/>
                <p:cNvSpPr/>
                <p:nvPr/>
              </p:nvSpPr>
              <p:spPr>
                <a:xfrm>
                  <a:off x="3454967" y="3764725"/>
                  <a:ext cx="11035" cy="634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291" extrusionOk="0">
                      <a:moveTo>
                        <a:pt x="1" y="0"/>
                      </a:moveTo>
                      <a:lnTo>
                        <a:pt x="1" y="179"/>
                      </a:lnTo>
                      <a:lnTo>
                        <a:pt x="92" y="179"/>
                      </a:lnTo>
                      <a:lnTo>
                        <a:pt x="92" y="0"/>
                      </a:lnTo>
                      <a:close/>
                      <a:moveTo>
                        <a:pt x="1" y="359"/>
                      </a:moveTo>
                      <a:lnTo>
                        <a:pt x="1" y="538"/>
                      </a:lnTo>
                      <a:lnTo>
                        <a:pt x="92" y="538"/>
                      </a:lnTo>
                      <a:lnTo>
                        <a:pt x="92" y="359"/>
                      </a:lnTo>
                      <a:close/>
                      <a:moveTo>
                        <a:pt x="1" y="805"/>
                      </a:moveTo>
                      <a:lnTo>
                        <a:pt x="1" y="988"/>
                      </a:lnTo>
                      <a:lnTo>
                        <a:pt x="92" y="988"/>
                      </a:lnTo>
                      <a:lnTo>
                        <a:pt x="92" y="805"/>
                      </a:lnTo>
                      <a:close/>
                      <a:moveTo>
                        <a:pt x="1" y="1255"/>
                      </a:moveTo>
                      <a:lnTo>
                        <a:pt x="1" y="1434"/>
                      </a:lnTo>
                      <a:lnTo>
                        <a:pt x="92" y="1434"/>
                      </a:lnTo>
                      <a:lnTo>
                        <a:pt x="92" y="1255"/>
                      </a:lnTo>
                      <a:close/>
                      <a:moveTo>
                        <a:pt x="1" y="1702"/>
                      </a:moveTo>
                      <a:lnTo>
                        <a:pt x="1" y="1881"/>
                      </a:lnTo>
                      <a:lnTo>
                        <a:pt x="92" y="1881"/>
                      </a:lnTo>
                      <a:lnTo>
                        <a:pt x="92" y="1702"/>
                      </a:lnTo>
                      <a:close/>
                      <a:moveTo>
                        <a:pt x="1" y="2151"/>
                      </a:moveTo>
                      <a:lnTo>
                        <a:pt x="1" y="2331"/>
                      </a:lnTo>
                      <a:lnTo>
                        <a:pt x="92" y="2331"/>
                      </a:lnTo>
                      <a:lnTo>
                        <a:pt x="92" y="2151"/>
                      </a:lnTo>
                      <a:close/>
                      <a:moveTo>
                        <a:pt x="1" y="2513"/>
                      </a:moveTo>
                      <a:lnTo>
                        <a:pt x="1" y="2692"/>
                      </a:lnTo>
                      <a:lnTo>
                        <a:pt x="92" y="2692"/>
                      </a:lnTo>
                      <a:lnTo>
                        <a:pt x="92" y="2513"/>
                      </a:lnTo>
                      <a:close/>
                      <a:moveTo>
                        <a:pt x="1" y="2960"/>
                      </a:moveTo>
                      <a:lnTo>
                        <a:pt x="1" y="3139"/>
                      </a:lnTo>
                      <a:lnTo>
                        <a:pt x="92" y="3139"/>
                      </a:lnTo>
                      <a:lnTo>
                        <a:pt x="92" y="2960"/>
                      </a:lnTo>
                      <a:close/>
                      <a:moveTo>
                        <a:pt x="1" y="3409"/>
                      </a:moveTo>
                      <a:lnTo>
                        <a:pt x="1" y="3589"/>
                      </a:lnTo>
                      <a:lnTo>
                        <a:pt x="92" y="3589"/>
                      </a:lnTo>
                      <a:lnTo>
                        <a:pt x="92" y="3409"/>
                      </a:lnTo>
                      <a:close/>
                      <a:moveTo>
                        <a:pt x="1" y="3856"/>
                      </a:moveTo>
                      <a:lnTo>
                        <a:pt x="1" y="4039"/>
                      </a:lnTo>
                      <a:lnTo>
                        <a:pt x="92" y="4039"/>
                      </a:lnTo>
                      <a:lnTo>
                        <a:pt x="92" y="3856"/>
                      </a:lnTo>
                      <a:close/>
                      <a:moveTo>
                        <a:pt x="1" y="4306"/>
                      </a:moveTo>
                      <a:lnTo>
                        <a:pt x="1" y="4485"/>
                      </a:lnTo>
                      <a:lnTo>
                        <a:pt x="92" y="4485"/>
                      </a:lnTo>
                      <a:lnTo>
                        <a:pt x="92" y="4306"/>
                      </a:lnTo>
                      <a:close/>
                      <a:moveTo>
                        <a:pt x="1" y="4661"/>
                      </a:moveTo>
                      <a:lnTo>
                        <a:pt x="1" y="4844"/>
                      </a:lnTo>
                      <a:lnTo>
                        <a:pt x="92" y="4844"/>
                      </a:lnTo>
                      <a:lnTo>
                        <a:pt x="92" y="4661"/>
                      </a:lnTo>
                      <a:close/>
                      <a:moveTo>
                        <a:pt x="1" y="5111"/>
                      </a:moveTo>
                      <a:lnTo>
                        <a:pt x="1" y="5290"/>
                      </a:lnTo>
                      <a:lnTo>
                        <a:pt x="92" y="5290"/>
                      </a:lnTo>
                      <a:lnTo>
                        <a:pt x="92" y="51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79" name="Google Shape;979;p28"/>
                <p:cNvSpPr/>
                <p:nvPr/>
              </p:nvSpPr>
              <p:spPr>
                <a:xfrm>
                  <a:off x="2701984" y="4399212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0" name="Google Shape;980;p28"/>
                <p:cNvSpPr/>
                <p:nvPr/>
              </p:nvSpPr>
              <p:spPr>
                <a:xfrm>
                  <a:off x="2691069" y="4388657"/>
                  <a:ext cx="10770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900" extrusionOk="0">
                      <a:moveTo>
                        <a:pt x="721" y="88"/>
                      </a:moveTo>
                      <a:lnTo>
                        <a:pt x="721" y="717"/>
                      </a:lnTo>
                      <a:lnTo>
                        <a:pt x="92" y="717"/>
                      </a:lnTo>
                      <a:lnTo>
                        <a:pt x="92" y="88"/>
                      </a:lnTo>
                      <a:close/>
                      <a:moveTo>
                        <a:pt x="1" y="0"/>
                      </a:moveTo>
                      <a:lnTo>
                        <a:pt x="1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1" name="Google Shape;981;p28"/>
                <p:cNvSpPr/>
                <p:nvPr/>
              </p:nvSpPr>
              <p:spPr>
                <a:xfrm>
                  <a:off x="2701984" y="4033273"/>
                  <a:ext cx="8611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1" extrusionOk="0">
                      <a:moveTo>
                        <a:pt x="1" y="0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2" name="Google Shape;982;p28"/>
                <p:cNvSpPr/>
                <p:nvPr/>
              </p:nvSpPr>
              <p:spPr>
                <a:xfrm>
                  <a:off x="2691069" y="4023078"/>
                  <a:ext cx="10770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7" extrusionOk="0">
                      <a:moveTo>
                        <a:pt x="721" y="177"/>
                      </a:moveTo>
                      <a:lnTo>
                        <a:pt x="721" y="806"/>
                      </a:lnTo>
                      <a:lnTo>
                        <a:pt x="92" y="806"/>
                      </a:lnTo>
                      <a:lnTo>
                        <a:pt x="92" y="177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3" name="Google Shape;983;p28"/>
                <p:cNvSpPr/>
                <p:nvPr/>
              </p:nvSpPr>
              <p:spPr>
                <a:xfrm>
                  <a:off x="2701984" y="3678608"/>
                  <a:ext cx="8611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722" extrusionOk="0">
                      <a:moveTo>
                        <a:pt x="1" y="1"/>
                      </a:moveTo>
                      <a:lnTo>
                        <a:pt x="1" y="721"/>
                      </a:lnTo>
                      <a:lnTo>
                        <a:pt x="718" y="721"/>
                      </a:lnTo>
                      <a:lnTo>
                        <a:pt x="71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4" name="Google Shape;984;p28"/>
                <p:cNvSpPr/>
                <p:nvPr/>
              </p:nvSpPr>
              <p:spPr>
                <a:xfrm>
                  <a:off x="2691069" y="3668053"/>
                  <a:ext cx="10770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898" extrusionOk="0">
                      <a:moveTo>
                        <a:pt x="721" y="86"/>
                      </a:moveTo>
                      <a:lnTo>
                        <a:pt x="721" y="715"/>
                      </a:lnTo>
                      <a:lnTo>
                        <a:pt x="92" y="715"/>
                      </a:lnTo>
                      <a:lnTo>
                        <a:pt x="92" y="86"/>
                      </a:lnTo>
                      <a:close/>
                      <a:moveTo>
                        <a:pt x="1" y="1"/>
                      </a:moveTo>
                      <a:lnTo>
                        <a:pt x="1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5" name="Google Shape;985;p28"/>
                <p:cNvSpPr/>
                <p:nvPr/>
              </p:nvSpPr>
              <p:spPr>
                <a:xfrm>
                  <a:off x="3422943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6" name="Google Shape;986;p28"/>
                <p:cNvSpPr/>
                <p:nvPr/>
              </p:nvSpPr>
              <p:spPr>
                <a:xfrm>
                  <a:off x="3412029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720" y="88"/>
                      </a:moveTo>
                      <a:lnTo>
                        <a:pt x="720" y="717"/>
                      </a:lnTo>
                      <a:lnTo>
                        <a:pt x="91" y="717"/>
                      </a:lnTo>
                      <a:lnTo>
                        <a:pt x="91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7" name="Google Shape;987;p28"/>
                <p:cNvSpPr/>
                <p:nvPr/>
              </p:nvSpPr>
              <p:spPr>
                <a:xfrm>
                  <a:off x="3422943" y="4033273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8" name="Google Shape;988;p28"/>
                <p:cNvSpPr/>
                <p:nvPr/>
              </p:nvSpPr>
              <p:spPr>
                <a:xfrm>
                  <a:off x="3412029" y="4023078"/>
                  <a:ext cx="107588" cy="10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7" extrusionOk="0">
                      <a:moveTo>
                        <a:pt x="720" y="177"/>
                      </a:moveTo>
                      <a:lnTo>
                        <a:pt x="720" y="806"/>
                      </a:lnTo>
                      <a:lnTo>
                        <a:pt x="91" y="806"/>
                      </a:lnTo>
                      <a:lnTo>
                        <a:pt x="91" y="177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89" name="Google Shape;989;p28"/>
                <p:cNvSpPr/>
                <p:nvPr/>
              </p:nvSpPr>
              <p:spPr>
                <a:xfrm>
                  <a:off x="3422943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0" name="Google Shape;990;p28"/>
                <p:cNvSpPr/>
                <p:nvPr/>
              </p:nvSpPr>
              <p:spPr>
                <a:xfrm>
                  <a:off x="3412029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720" y="86"/>
                      </a:moveTo>
                      <a:lnTo>
                        <a:pt x="720" y="715"/>
                      </a:lnTo>
                      <a:lnTo>
                        <a:pt x="91" y="715"/>
                      </a:lnTo>
                      <a:lnTo>
                        <a:pt x="91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1" name="Google Shape;991;p28"/>
                <p:cNvSpPr/>
                <p:nvPr/>
              </p:nvSpPr>
              <p:spPr>
                <a:xfrm>
                  <a:off x="3057006" y="3678608"/>
                  <a:ext cx="86479" cy="86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2" extrusionOk="0">
                      <a:moveTo>
                        <a:pt x="0" y="1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2" name="Google Shape;992;p28"/>
                <p:cNvSpPr/>
                <p:nvPr/>
              </p:nvSpPr>
              <p:spPr>
                <a:xfrm>
                  <a:off x="3046092" y="3668053"/>
                  <a:ext cx="107588" cy="107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898" extrusionOk="0">
                      <a:moveTo>
                        <a:pt x="812" y="86"/>
                      </a:moveTo>
                      <a:lnTo>
                        <a:pt x="812" y="715"/>
                      </a:lnTo>
                      <a:lnTo>
                        <a:pt x="183" y="715"/>
                      </a:lnTo>
                      <a:lnTo>
                        <a:pt x="183" y="86"/>
                      </a:lnTo>
                      <a:close/>
                      <a:moveTo>
                        <a:pt x="0" y="1"/>
                      </a:moveTo>
                      <a:lnTo>
                        <a:pt x="0" y="897"/>
                      </a:lnTo>
                      <a:lnTo>
                        <a:pt x="897" y="897"/>
                      </a:lnTo>
                      <a:lnTo>
                        <a:pt x="89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3" name="Google Shape;993;p28"/>
                <p:cNvSpPr/>
                <p:nvPr/>
              </p:nvSpPr>
              <p:spPr>
                <a:xfrm>
                  <a:off x="3057006" y="4399212"/>
                  <a:ext cx="86479" cy="86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21" extrusionOk="0">
                      <a:moveTo>
                        <a:pt x="0" y="0"/>
                      </a:move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994" name="Google Shape;994;p28"/>
                <p:cNvSpPr/>
                <p:nvPr/>
              </p:nvSpPr>
              <p:spPr>
                <a:xfrm>
                  <a:off x="3046092" y="4388657"/>
                  <a:ext cx="107588" cy="10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" h="900" extrusionOk="0">
                      <a:moveTo>
                        <a:pt x="812" y="88"/>
                      </a:moveTo>
                      <a:lnTo>
                        <a:pt x="812" y="717"/>
                      </a:lnTo>
                      <a:lnTo>
                        <a:pt x="183" y="717"/>
                      </a:lnTo>
                      <a:lnTo>
                        <a:pt x="183" y="88"/>
                      </a:lnTo>
                      <a:close/>
                      <a:moveTo>
                        <a:pt x="0" y="0"/>
                      </a:moveTo>
                      <a:lnTo>
                        <a:pt x="0" y="900"/>
                      </a:lnTo>
                      <a:lnTo>
                        <a:pt x="897" y="900"/>
                      </a:lnTo>
                      <a:lnTo>
                        <a:pt x="8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995" name="Google Shape;995;p28"/>
              <p:cNvSpPr/>
              <p:nvPr/>
            </p:nvSpPr>
            <p:spPr>
              <a:xfrm>
                <a:off x="1378836" y="1601232"/>
                <a:ext cx="271310" cy="439366"/>
              </a:xfrm>
              <a:custGeom>
                <a:avLst/>
                <a:gdLst/>
                <a:ahLst/>
                <a:cxnLst/>
                <a:rect l="l" t="t" r="r" b="b"/>
                <a:pathLst>
                  <a:path w="3048" h="4936" extrusionOk="0">
                    <a:moveTo>
                      <a:pt x="1312" y="1"/>
                    </a:moveTo>
                    <a:cubicBezTo>
                      <a:pt x="1312" y="1"/>
                      <a:pt x="1274" y="1498"/>
                      <a:pt x="0" y="2171"/>
                    </a:cubicBezTo>
                    <a:cubicBezTo>
                      <a:pt x="0" y="2171"/>
                      <a:pt x="19" y="3467"/>
                      <a:pt x="903" y="4935"/>
                    </a:cubicBezTo>
                    <a:lnTo>
                      <a:pt x="2142" y="4935"/>
                    </a:lnTo>
                    <a:cubicBezTo>
                      <a:pt x="3026" y="3463"/>
                      <a:pt x="3048" y="2171"/>
                      <a:pt x="3048" y="2171"/>
                    </a:cubicBezTo>
                    <a:cubicBezTo>
                      <a:pt x="1774" y="1501"/>
                      <a:pt x="1746" y="1"/>
                      <a:pt x="1746" y="1"/>
                    </a:cubicBezTo>
                    <a:lnTo>
                      <a:pt x="1617" y="1"/>
                    </a:lnTo>
                    <a:lnTo>
                      <a:pt x="1617" y="2375"/>
                    </a:lnTo>
                    <a:cubicBezTo>
                      <a:pt x="1761" y="2407"/>
                      <a:pt x="1871" y="2514"/>
                      <a:pt x="1909" y="2646"/>
                    </a:cubicBezTo>
                    <a:cubicBezTo>
                      <a:pt x="1956" y="2844"/>
                      <a:pt x="1824" y="3039"/>
                      <a:pt x="1617" y="3086"/>
                    </a:cubicBezTo>
                    <a:cubicBezTo>
                      <a:pt x="1587" y="3093"/>
                      <a:pt x="1556" y="3096"/>
                      <a:pt x="1527" y="3096"/>
                    </a:cubicBezTo>
                    <a:cubicBezTo>
                      <a:pt x="1351" y="3096"/>
                      <a:pt x="1188" y="2982"/>
                      <a:pt x="1148" y="2816"/>
                    </a:cubicBezTo>
                    <a:cubicBezTo>
                      <a:pt x="1101" y="2617"/>
                      <a:pt x="1233" y="2422"/>
                      <a:pt x="1441" y="2375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>
                <a:off x="1434824" y="2032403"/>
                <a:ext cx="152033" cy="63911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718" extrusionOk="0">
                    <a:moveTo>
                      <a:pt x="0" y="0"/>
                    </a:moveTo>
                    <a:lnTo>
                      <a:pt x="0" y="717"/>
                    </a:lnTo>
                    <a:lnTo>
                      <a:pt x="1708" y="717"/>
                    </a:lnTo>
                    <a:lnTo>
                      <a:pt x="17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7" name="Google Shape;997;p28"/>
              <p:cNvSpPr/>
              <p:nvPr/>
            </p:nvSpPr>
            <p:spPr>
              <a:xfrm>
                <a:off x="1153459" y="1580760"/>
                <a:ext cx="719310" cy="363794"/>
              </a:xfrm>
              <a:custGeom>
                <a:avLst/>
                <a:gdLst/>
                <a:ahLst/>
                <a:cxnLst/>
                <a:rect l="l" t="t" r="r" b="b"/>
                <a:pathLst>
                  <a:path w="8081" h="4087" extrusionOk="0">
                    <a:moveTo>
                      <a:pt x="4053" y="1"/>
                    </a:moveTo>
                    <a:cubicBezTo>
                      <a:pt x="4033" y="1"/>
                      <a:pt x="4014" y="1"/>
                      <a:pt x="3995" y="1"/>
                    </a:cubicBezTo>
                    <a:cubicBezTo>
                      <a:pt x="1774" y="32"/>
                      <a:pt x="0" y="1863"/>
                      <a:pt x="32" y="4083"/>
                    </a:cubicBezTo>
                    <a:lnTo>
                      <a:pt x="151" y="4083"/>
                    </a:lnTo>
                    <a:lnTo>
                      <a:pt x="151" y="3964"/>
                    </a:lnTo>
                    <a:cubicBezTo>
                      <a:pt x="185" y="1831"/>
                      <a:pt x="1928" y="120"/>
                      <a:pt x="4054" y="120"/>
                    </a:cubicBezTo>
                    <a:cubicBezTo>
                      <a:pt x="4075" y="120"/>
                      <a:pt x="4096" y="120"/>
                      <a:pt x="4117" y="120"/>
                    </a:cubicBezTo>
                    <a:cubicBezTo>
                      <a:pt x="6272" y="155"/>
                      <a:pt x="7995" y="1929"/>
                      <a:pt x="7964" y="4087"/>
                    </a:cubicBezTo>
                    <a:lnTo>
                      <a:pt x="8080" y="4087"/>
                    </a:lnTo>
                    <a:cubicBezTo>
                      <a:pt x="8080" y="4049"/>
                      <a:pt x="8080" y="4008"/>
                      <a:pt x="8077" y="3964"/>
                    </a:cubicBezTo>
                    <a:cubicBezTo>
                      <a:pt x="8046" y="1763"/>
                      <a:pt x="6250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8" name="Google Shape;998;p28"/>
              <p:cNvSpPr/>
              <p:nvPr/>
            </p:nvSpPr>
            <p:spPr>
              <a:xfrm>
                <a:off x="1155685" y="1585032"/>
                <a:ext cx="710587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7983" y="91"/>
                    </a:lnTo>
                    <a:lnTo>
                      <a:pt x="79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999" name="Google Shape;999;p28"/>
              <p:cNvSpPr/>
              <p:nvPr/>
            </p:nvSpPr>
            <p:spPr>
              <a:xfrm>
                <a:off x="1123463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0" name="Google Shape;1000;p28"/>
              <p:cNvSpPr/>
              <p:nvPr/>
            </p:nvSpPr>
            <p:spPr>
              <a:xfrm>
                <a:off x="1115630" y="1904672"/>
                <a:ext cx="88033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6" extrusionOk="0">
                    <a:moveTo>
                      <a:pt x="897" y="86"/>
                    </a:moveTo>
                    <a:lnTo>
                      <a:pt x="897" y="806"/>
                    </a:lnTo>
                    <a:lnTo>
                      <a:pt x="180" y="806"/>
                    </a:lnTo>
                    <a:lnTo>
                      <a:pt x="180" y="86"/>
                    </a:lnTo>
                    <a:close/>
                    <a:moveTo>
                      <a:pt x="1" y="1"/>
                    </a:moveTo>
                    <a:lnTo>
                      <a:pt x="1" y="985"/>
                    </a:lnTo>
                    <a:lnTo>
                      <a:pt x="988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1" name="Google Shape;1001;p28"/>
              <p:cNvSpPr/>
              <p:nvPr/>
            </p:nvSpPr>
            <p:spPr>
              <a:xfrm>
                <a:off x="1123463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1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2" name="Google Shape;1002;p28"/>
              <p:cNvSpPr/>
              <p:nvPr/>
            </p:nvSpPr>
            <p:spPr>
              <a:xfrm>
                <a:off x="1115630" y="1553077"/>
                <a:ext cx="88033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9" h="897" extrusionOk="0">
                    <a:moveTo>
                      <a:pt x="897" y="89"/>
                    </a:moveTo>
                    <a:lnTo>
                      <a:pt x="897" y="809"/>
                    </a:lnTo>
                    <a:lnTo>
                      <a:pt x="180" y="809"/>
                    </a:lnTo>
                    <a:lnTo>
                      <a:pt x="180" y="89"/>
                    </a:lnTo>
                    <a:close/>
                    <a:moveTo>
                      <a:pt x="1" y="1"/>
                    </a:moveTo>
                    <a:lnTo>
                      <a:pt x="1" y="897"/>
                    </a:lnTo>
                    <a:lnTo>
                      <a:pt x="988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3" name="Google Shape;1003;p28"/>
              <p:cNvSpPr/>
              <p:nvPr/>
            </p:nvSpPr>
            <p:spPr>
              <a:xfrm>
                <a:off x="1834306" y="191259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5"/>
                    </a:lnTo>
                    <a:lnTo>
                      <a:pt x="806" y="805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4" name="Google Shape;1004;p28"/>
              <p:cNvSpPr/>
              <p:nvPr/>
            </p:nvSpPr>
            <p:spPr>
              <a:xfrm>
                <a:off x="1826473" y="1904672"/>
                <a:ext cx="87944" cy="87766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86" extrusionOk="0">
                    <a:moveTo>
                      <a:pt x="805" y="86"/>
                    </a:moveTo>
                    <a:lnTo>
                      <a:pt x="805" y="806"/>
                    </a:lnTo>
                    <a:lnTo>
                      <a:pt x="88" y="806"/>
                    </a:lnTo>
                    <a:lnTo>
                      <a:pt x="88" y="86"/>
                    </a:lnTo>
                    <a:close/>
                    <a:moveTo>
                      <a:pt x="0" y="1"/>
                    </a:moveTo>
                    <a:lnTo>
                      <a:pt x="0" y="985"/>
                    </a:lnTo>
                    <a:lnTo>
                      <a:pt x="985" y="985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5" name="Google Shape;1005;p28"/>
              <p:cNvSpPr/>
              <p:nvPr/>
            </p:nvSpPr>
            <p:spPr>
              <a:xfrm>
                <a:off x="1834306" y="1553344"/>
                <a:ext cx="71744" cy="7174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1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06" name="Google Shape;1006;p28"/>
              <p:cNvSpPr/>
              <p:nvPr/>
            </p:nvSpPr>
            <p:spPr>
              <a:xfrm>
                <a:off x="1826473" y="1553077"/>
                <a:ext cx="87944" cy="79844"/>
              </a:xfrm>
              <a:custGeom>
                <a:avLst/>
                <a:gdLst/>
                <a:ahLst/>
                <a:cxnLst/>
                <a:rect l="l" t="t" r="r" b="b"/>
                <a:pathLst>
                  <a:path w="988" h="897" extrusionOk="0">
                    <a:moveTo>
                      <a:pt x="805" y="89"/>
                    </a:moveTo>
                    <a:lnTo>
                      <a:pt x="805" y="809"/>
                    </a:lnTo>
                    <a:lnTo>
                      <a:pt x="88" y="809"/>
                    </a:lnTo>
                    <a:lnTo>
                      <a:pt x="88" y="89"/>
                    </a:lnTo>
                    <a:close/>
                    <a:moveTo>
                      <a:pt x="0" y="1"/>
                    </a:moveTo>
                    <a:lnTo>
                      <a:pt x="0" y="897"/>
                    </a:lnTo>
                    <a:lnTo>
                      <a:pt x="985" y="897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1007" name="Google Shape;1007;p28"/>
              <p:cNvGrpSpPr/>
              <p:nvPr/>
            </p:nvGrpSpPr>
            <p:grpSpPr>
              <a:xfrm>
                <a:off x="2078034" y="2040749"/>
                <a:ext cx="1536479" cy="1541019"/>
                <a:chOff x="2385102" y="790772"/>
                <a:chExt cx="2070447" cy="2076565"/>
              </a:xfrm>
            </p:grpSpPr>
            <p:sp>
              <p:nvSpPr>
                <p:cNvPr id="1008" name="Google Shape;1008;p28"/>
                <p:cNvSpPr/>
                <p:nvPr/>
              </p:nvSpPr>
              <p:spPr>
                <a:xfrm>
                  <a:off x="2497606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09" name="Google Shape;1009;p28"/>
                <p:cNvSpPr/>
                <p:nvPr/>
              </p:nvSpPr>
              <p:spPr>
                <a:xfrm>
                  <a:off x="2637576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8" y="17136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0" name="Google Shape;1010;p28"/>
                <p:cNvSpPr/>
                <p:nvPr/>
              </p:nvSpPr>
              <p:spPr>
                <a:xfrm>
                  <a:off x="2766511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1" name="Google Shape;1011;p28"/>
                <p:cNvSpPr/>
                <p:nvPr/>
              </p:nvSpPr>
              <p:spPr>
                <a:xfrm>
                  <a:off x="2895927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2" name="Google Shape;1012;p28"/>
                <p:cNvSpPr/>
                <p:nvPr/>
              </p:nvSpPr>
              <p:spPr>
                <a:xfrm>
                  <a:off x="3282973" y="800967"/>
                  <a:ext cx="1067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3" name="Google Shape;1013;p28"/>
                <p:cNvSpPr/>
                <p:nvPr/>
              </p:nvSpPr>
              <p:spPr>
                <a:xfrm>
                  <a:off x="3412029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4" name="Google Shape;1014;p28"/>
                <p:cNvSpPr/>
                <p:nvPr/>
              </p:nvSpPr>
              <p:spPr>
                <a:xfrm>
                  <a:off x="3541324" y="800967"/>
                  <a:ext cx="1079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89" y="17136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5" name="Google Shape;1015;p28"/>
                <p:cNvSpPr/>
                <p:nvPr/>
              </p:nvSpPr>
              <p:spPr>
                <a:xfrm>
                  <a:off x="3680934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1" y="0"/>
                      </a:moveTo>
                      <a:lnTo>
                        <a:pt x="1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6" name="Google Shape;1016;p28"/>
                <p:cNvSpPr/>
                <p:nvPr/>
              </p:nvSpPr>
              <p:spPr>
                <a:xfrm>
                  <a:off x="3809990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2" y="17136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7" name="Google Shape;1017;p28"/>
                <p:cNvSpPr/>
                <p:nvPr/>
              </p:nvSpPr>
              <p:spPr>
                <a:xfrm>
                  <a:off x="3939405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8" name="Google Shape;1018;p28"/>
                <p:cNvSpPr/>
                <p:nvPr/>
              </p:nvSpPr>
              <p:spPr>
                <a:xfrm>
                  <a:off x="4326452" y="800967"/>
                  <a:ext cx="11035" cy="2055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17136" extrusionOk="0">
                      <a:moveTo>
                        <a:pt x="0" y="0"/>
                      </a:moveTo>
                      <a:lnTo>
                        <a:pt x="0" y="17136"/>
                      </a:lnTo>
                      <a:lnTo>
                        <a:pt x="91" y="17136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19" name="Google Shape;1019;p28"/>
                <p:cNvSpPr/>
                <p:nvPr/>
              </p:nvSpPr>
              <p:spPr>
                <a:xfrm>
                  <a:off x="2389660" y="908434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0" name="Google Shape;1020;p28"/>
                <p:cNvSpPr/>
                <p:nvPr/>
              </p:nvSpPr>
              <p:spPr>
                <a:xfrm>
                  <a:off x="2389660" y="1037851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1" name="Google Shape;1021;p28"/>
                <p:cNvSpPr/>
                <p:nvPr/>
              </p:nvSpPr>
              <p:spPr>
                <a:xfrm>
                  <a:off x="2389660" y="1177462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0"/>
                      </a:moveTo>
                      <a:lnTo>
                        <a:pt x="1" y="88"/>
                      </a:lnTo>
                      <a:lnTo>
                        <a:pt x="17136" y="88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2" name="Google Shape;1022;p28"/>
                <p:cNvSpPr/>
                <p:nvPr/>
              </p:nvSpPr>
              <p:spPr>
                <a:xfrm>
                  <a:off x="2389660" y="1306518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3" name="Google Shape;1023;p28"/>
                <p:cNvSpPr/>
                <p:nvPr/>
              </p:nvSpPr>
              <p:spPr>
                <a:xfrm>
                  <a:off x="2389660" y="1822863"/>
                  <a:ext cx="2055335" cy="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3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4" name="Google Shape;1024;p28"/>
                <p:cNvSpPr/>
                <p:nvPr/>
              </p:nvSpPr>
              <p:spPr>
                <a:xfrm>
                  <a:off x="2389660" y="1952279"/>
                  <a:ext cx="205533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89" extrusionOk="0">
                      <a:moveTo>
                        <a:pt x="1" y="1"/>
                      </a:moveTo>
                      <a:lnTo>
                        <a:pt x="1" y="89"/>
                      </a:lnTo>
                      <a:lnTo>
                        <a:pt x="17136" y="89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5" name="Google Shape;1025;p28"/>
                <p:cNvSpPr/>
                <p:nvPr/>
              </p:nvSpPr>
              <p:spPr>
                <a:xfrm>
                  <a:off x="2389660" y="2081336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6" name="Google Shape;1026;p28"/>
                <p:cNvSpPr/>
                <p:nvPr/>
              </p:nvSpPr>
              <p:spPr>
                <a:xfrm>
                  <a:off x="2389660" y="2220947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0"/>
                      </a:moveTo>
                      <a:lnTo>
                        <a:pt x="1" y="91"/>
                      </a:lnTo>
                      <a:lnTo>
                        <a:pt x="17136" y="91"/>
                      </a:lnTo>
                      <a:lnTo>
                        <a:pt x="1713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7" name="Google Shape;1027;p28"/>
                <p:cNvSpPr/>
                <p:nvPr/>
              </p:nvSpPr>
              <p:spPr>
                <a:xfrm>
                  <a:off x="2389660" y="2349883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8" name="Google Shape;1028;p28"/>
                <p:cNvSpPr/>
                <p:nvPr/>
              </p:nvSpPr>
              <p:spPr>
                <a:xfrm>
                  <a:off x="2389660" y="2479299"/>
                  <a:ext cx="2055335" cy="11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6" h="92" extrusionOk="0">
                      <a:moveTo>
                        <a:pt x="1" y="1"/>
                      </a:moveTo>
                      <a:lnTo>
                        <a:pt x="1" y="92"/>
                      </a:lnTo>
                      <a:lnTo>
                        <a:pt x="17136" y="92"/>
                      </a:lnTo>
                      <a:lnTo>
                        <a:pt x="1713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29" name="Google Shape;1029;p28"/>
                <p:cNvSpPr/>
                <p:nvPr/>
              </p:nvSpPr>
              <p:spPr>
                <a:xfrm>
                  <a:off x="2389660" y="799888"/>
                  <a:ext cx="2059892" cy="2059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4" h="17167" extrusionOk="0">
                      <a:moveTo>
                        <a:pt x="17173" y="6"/>
                      </a:moveTo>
                      <a:lnTo>
                        <a:pt x="17173" y="6"/>
                      </a:lnTo>
                      <a:cubicBezTo>
                        <a:pt x="17173" y="6"/>
                        <a:pt x="17173" y="6"/>
                        <a:pt x="17173" y="6"/>
                      </a:cubicBezTo>
                      <a:lnTo>
                        <a:pt x="17173" y="6"/>
                      </a:lnTo>
                      <a:lnTo>
                        <a:pt x="17174" y="6"/>
                      </a:lnTo>
                      <a:cubicBezTo>
                        <a:pt x="17174" y="6"/>
                        <a:pt x="17173" y="6"/>
                        <a:pt x="17173" y="6"/>
                      </a:cubicBezTo>
                      <a:close/>
                      <a:moveTo>
                        <a:pt x="48" y="0"/>
                      </a:moveTo>
                      <a:lnTo>
                        <a:pt x="41" y="6"/>
                      </a:lnTo>
                      <a:lnTo>
                        <a:pt x="41" y="6"/>
                      </a:lnTo>
                      <a:cubicBezTo>
                        <a:pt x="25" y="6"/>
                        <a:pt x="16" y="6"/>
                        <a:pt x="16" y="6"/>
                      </a:cubicBezTo>
                      <a:lnTo>
                        <a:pt x="1" y="6"/>
                      </a:lnTo>
                      <a:lnTo>
                        <a:pt x="1" y="22"/>
                      </a:lnTo>
                      <a:cubicBezTo>
                        <a:pt x="10" y="25"/>
                        <a:pt x="7" y="17167"/>
                        <a:pt x="10" y="17167"/>
                      </a:cubicBezTo>
                      <a:cubicBezTo>
                        <a:pt x="13" y="17164"/>
                        <a:pt x="17133" y="17160"/>
                        <a:pt x="17136" y="17160"/>
                      </a:cubicBezTo>
                      <a:cubicBezTo>
                        <a:pt x="17136" y="17160"/>
                        <a:pt x="17136" y="17156"/>
                        <a:pt x="17136" y="17148"/>
                      </a:cubicBezTo>
                      <a:lnTo>
                        <a:pt x="17136" y="17148"/>
                      </a:lnTo>
                      <a:lnTo>
                        <a:pt x="32" y="17141"/>
                      </a:lnTo>
                      <a:lnTo>
                        <a:pt x="32" y="17141"/>
                      </a:lnTo>
                      <a:cubicBezTo>
                        <a:pt x="47" y="17108"/>
                        <a:pt x="48" y="597"/>
                        <a:pt x="48" y="16"/>
                      </a:cubicBezTo>
                      <a:lnTo>
                        <a:pt x="48" y="1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12868" y="13"/>
                        <a:pt x="17141" y="16"/>
                        <a:pt x="17142" y="16"/>
                      </a:cubicBezTo>
                      <a:cubicBezTo>
                        <a:pt x="17151" y="16"/>
                        <a:pt x="17133" y="16625"/>
                        <a:pt x="17136" y="17148"/>
                      </a:cubicBezTo>
                      <a:lnTo>
                        <a:pt x="17136" y="17148"/>
                      </a:lnTo>
                      <a:lnTo>
                        <a:pt x="17174" y="17148"/>
                      </a:lnTo>
                      <a:cubicBezTo>
                        <a:pt x="17174" y="17148"/>
                        <a:pt x="17158" y="38"/>
                        <a:pt x="17173" y="6"/>
                      </a:cubicBezTo>
                      <a:lnTo>
                        <a:pt x="17173" y="6"/>
                      </a:lnTo>
                      <a:lnTo>
                        <a:pt x="8592" y="11"/>
                      </a:lnTo>
                      <a:lnTo>
                        <a:pt x="8592" y="11"/>
                      </a:lnTo>
                      <a:cubicBezTo>
                        <a:pt x="4520" y="9"/>
                        <a:pt x="444" y="7"/>
                        <a:pt x="48" y="6"/>
                      </a:cubicBezTo>
                      <a:lnTo>
                        <a:pt x="48" y="6"/>
                      </a:lnTo>
                      <a:cubicBezTo>
                        <a:pt x="48" y="2"/>
                        <a:pt x="48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30" name="Google Shape;1030;p28"/>
                <p:cNvSpPr/>
                <p:nvPr/>
              </p:nvSpPr>
              <p:spPr>
                <a:xfrm>
                  <a:off x="2385102" y="790772"/>
                  <a:ext cx="2070447" cy="207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2" h="17313" extrusionOk="0">
                      <a:moveTo>
                        <a:pt x="16135" y="82"/>
                      </a:moveTo>
                      <a:lnTo>
                        <a:pt x="17192" y="89"/>
                      </a:lnTo>
                      <a:lnTo>
                        <a:pt x="17192" y="89"/>
                      </a:lnTo>
                      <a:cubicBezTo>
                        <a:pt x="17192" y="86"/>
                        <a:pt x="17192" y="84"/>
                        <a:pt x="17193" y="82"/>
                      </a:cubicBezTo>
                      <a:close/>
                      <a:moveTo>
                        <a:pt x="23" y="1"/>
                      </a:moveTo>
                      <a:cubicBezTo>
                        <a:pt x="17" y="79"/>
                        <a:pt x="10" y="85"/>
                        <a:pt x="10" y="95"/>
                      </a:cubicBez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39" y="1"/>
                      </a:lnTo>
                      <a:close/>
                      <a:moveTo>
                        <a:pt x="84" y="114"/>
                      </a:moveTo>
                      <a:lnTo>
                        <a:pt x="63" y="156"/>
                      </a:lnTo>
                      <a:lnTo>
                        <a:pt x="63" y="156"/>
                      </a:lnTo>
                      <a:cubicBezTo>
                        <a:pt x="61" y="146"/>
                        <a:pt x="59" y="137"/>
                        <a:pt x="56" y="127"/>
                      </a:cubicBezTo>
                      <a:lnTo>
                        <a:pt x="56" y="127"/>
                      </a:lnTo>
                      <a:cubicBezTo>
                        <a:pt x="69" y="123"/>
                        <a:pt x="78" y="118"/>
                        <a:pt x="84" y="114"/>
                      </a:cubicBezTo>
                      <a:close/>
                      <a:moveTo>
                        <a:pt x="341" y="1"/>
                      </a:moveTo>
                      <a:cubicBezTo>
                        <a:pt x="341" y="1"/>
                        <a:pt x="142" y="51"/>
                        <a:pt x="48" y="57"/>
                      </a:cubicBezTo>
                      <a:lnTo>
                        <a:pt x="70" y="89"/>
                      </a:lnTo>
                      <a:lnTo>
                        <a:pt x="54" y="89"/>
                      </a:lnTo>
                      <a:lnTo>
                        <a:pt x="46" y="90"/>
                      </a:lnTo>
                      <a:lnTo>
                        <a:pt x="46" y="90"/>
                      </a:lnTo>
                      <a:cubicBezTo>
                        <a:pt x="44" y="82"/>
                        <a:pt x="41" y="74"/>
                        <a:pt x="39" y="67"/>
                      </a:cubicBezTo>
                      <a:lnTo>
                        <a:pt x="39" y="91"/>
                      </a:lnTo>
                      <a:lnTo>
                        <a:pt x="39" y="91"/>
                      </a:lnTo>
                      <a:lnTo>
                        <a:pt x="31" y="92"/>
                      </a:lnTo>
                      <a:lnTo>
                        <a:pt x="31" y="92"/>
                      </a:lnTo>
                      <a:lnTo>
                        <a:pt x="26" y="148"/>
                      </a:lnTo>
                      <a:cubicBezTo>
                        <a:pt x="7" y="315"/>
                        <a:pt x="39" y="648"/>
                        <a:pt x="39" y="648"/>
                      </a:cubicBezTo>
                      <a:lnTo>
                        <a:pt x="39" y="2271"/>
                      </a:lnTo>
                      <a:cubicBezTo>
                        <a:pt x="46" y="6075"/>
                        <a:pt x="50" y="10437"/>
                        <a:pt x="54" y="14436"/>
                      </a:cubicBezTo>
                      <a:lnTo>
                        <a:pt x="54" y="14436"/>
                      </a:lnTo>
                      <a:lnTo>
                        <a:pt x="130" y="2246"/>
                      </a:lnTo>
                      <a:lnTo>
                        <a:pt x="130" y="636"/>
                      </a:lnTo>
                      <a:cubicBezTo>
                        <a:pt x="130" y="636"/>
                        <a:pt x="110" y="371"/>
                        <a:pt x="67" y="174"/>
                      </a:cubicBezTo>
                      <a:lnTo>
                        <a:pt x="70" y="174"/>
                      </a:lnTo>
                      <a:lnTo>
                        <a:pt x="98" y="126"/>
                      </a:lnTo>
                      <a:cubicBezTo>
                        <a:pt x="326" y="132"/>
                        <a:pt x="603" y="134"/>
                        <a:pt x="892" y="134"/>
                      </a:cubicBezTo>
                      <a:cubicBezTo>
                        <a:pt x="1355" y="134"/>
                        <a:pt x="1847" y="129"/>
                        <a:pt x="2215" y="129"/>
                      </a:cubicBezTo>
                      <a:cubicBezTo>
                        <a:pt x="2558" y="129"/>
                        <a:pt x="2918" y="130"/>
                        <a:pt x="3292" y="130"/>
                      </a:cubicBezTo>
                      <a:cubicBezTo>
                        <a:pt x="6287" y="130"/>
                        <a:pt x="10177" y="127"/>
                        <a:pt x="12928" y="82"/>
                      </a:cubicBezTo>
                      <a:lnTo>
                        <a:pt x="16135" y="82"/>
                      </a:lnTo>
                      <a:lnTo>
                        <a:pt x="2218" y="1"/>
                      </a:lnTo>
                      <a:close/>
                      <a:moveTo>
                        <a:pt x="54" y="14436"/>
                      </a:moveTo>
                      <a:lnTo>
                        <a:pt x="39" y="16975"/>
                      </a:lnTo>
                      <a:lnTo>
                        <a:pt x="39" y="17044"/>
                      </a:lnTo>
                      <a:cubicBezTo>
                        <a:pt x="35" y="17101"/>
                        <a:pt x="29" y="17158"/>
                        <a:pt x="13" y="17217"/>
                      </a:cubicBezTo>
                      <a:lnTo>
                        <a:pt x="13" y="17217"/>
                      </a:lnTo>
                      <a:cubicBezTo>
                        <a:pt x="33" y="17217"/>
                        <a:pt x="52" y="17217"/>
                        <a:pt x="72" y="17217"/>
                      </a:cubicBezTo>
                      <a:lnTo>
                        <a:pt x="72" y="17217"/>
                      </a:lnTo>
                      <a:cubicBezTo>
                        <a:pt x="61" y="17149"/>
                        <a:pt x="55" y="17081"/>
                        <a:pt x="57" y="17010"/>
                      </a:cubicBezTo>
                      <a:cubicBezTo>
                        <a:pt x="56" y="16176"/>
                        <a:pt x="55" y="15315"/>
                        <a:pt x="54" y="14436"/>
                      </a:cubicBezTo>
                      <a:close/>
                      <a:moveTo>
                        <a:pt x="13" y="17217"/>
                      </a:moveTo>
                      <a:cubicBezTo>
                        <a:pt x="9" y="17217"/>
                        <a:pt x="5" y="17217"/>
                        <a:pt x="1" y="17217"/>
                      </a:cubicBezTo>
                      <a:lnTo>
                        <a:pt x="13" y="17217"/>
                      </a:lnTo>
                      <a:cubicBezTo>
                        <a:pt x="13" y="17217"/>
                        <a:pt x="13" y="17217"/>
                        <a:pt x="13" y="17217"/>
                      </a:cubicBezTo>
                      <a:close/>
                      <a:moveTo>
                        <a:pt x="17192" y="89"/>
                      </a:moveTo>
                      <a:cubicBezTo>
                        <a:pt x="17185" y="130"/>
                        <a:pt x="17174" y="166"/>
                        <a:pt x="17174" y="202"/>
                      </a:cubicBezTo>
                      <a:lnTo>
                        <a:pt x="17174" y="1133"/>
                      </a:lnTo>
                      <a:cubicBezTo>
                        <a:pt x="17193" y="5551"/>
                        <a:pt x="17158" y="12744"/>
                        <a:pt x="17193" y="17236"/>
                      </a:cubicBezTo>
                      <a:lnTo>
                        <a:pt x="17193" y="17236"/>
                      </a:lnTo>
                      <a:cubicBezTo>
                        <a:pt x="13729" y="17229"/>
                        <a:pt x="7421" y="17215"/>
                        <a:pt x="2870" y="17215"/>
                      </a:cubicBezTo>
                      <a:cubicBezTo>
                        <a:pt x="1827" y="17215"/>
                        <a:pt x="875" y="17216"/>
                        <a:pt x="72" y="17217"/>
                      </a:cubicBezTo>
                      <a:lnTo>
                        <a:pt x="72" y="17217"/>
                      </a:lnTo>
                      <a:cubicBezTo>
                        <a:pt x="77" y="17249"/>
                        <a:pt x="84" y="17280"/>
                        <a:pt x="92" y="17312"/>
                      </a:cubicBezTo>
                      <a:lnTo>
                        <a:pt x="101" y="17312"/>
                      </a:lnTo>
                      <a:cubicBezTo>
                        <a:pt x="324" y="17312"/>
                        <a:pt x="557" y="17312"/>
                        <a:pt x="802" y="17312"/>
                      </a:cubicBezTo>
                      <a:cubicBezTo>
                        <a:pt x="5251" y="17312"/>
                        <a:pt x="13178" y="17286"/>
                        <a:pt x="17224" y="17274"/>
                      </a:cubicBezTo>
                      <a:lnTo>
                        <a:pt x="17224" y="17271"/>
                      </a:lnTo>
                      <a:cubicBezTo>
                        <a:pt x="17240" y="12581"/>
                        <a:pt x="17262" y="5278"/>
                        <a:pt x="17262" y="652"/>
                      </a:cubicBezTo>
                      <a:lnTo>
                        <a:pt x="17262" y="318"/>
                      </a:lnTo>
                      <a:cubicBezTo>
                        <a:pt x="17262" y="243"/>
                        <a:pt x="17256" y="164"/>
                        <a:pt x="17243" y="89"/>
                      </a:cubicBezTo>
                      <a:lnTo>
                        <a:pt x="17205" y="89"/>
                      </a:lnTo>
                      <a:lnTo>
                        <a:pt x="17192" y="8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1031" name="Google Shape;1031;p28"/>
              <p:cNvSpPr/>
              <p:nvPr/>
            </p:nvSpPr>
            <p:spPr>
              <a:xfrm>
                <a:off x="2073657" y="2043886"/>
                <a:ext cx="1541251" cy="1533418"/>
              </a:xfrm>
              <a:custGeom>
                <a:avLst/>
                <a:gdLst/>
                <a:ahLst/>
                <a:cxnLst/>
                <a:rect l="l" t="t" r="r" b="b"/>
                <a:pathLst>
                  <a:path w="17315" h="17227" extrusionOk="0">
                    <a:moveTo>
                      <a:pt x="102" y="75"/>
                    </a:moveTo>
                    <a:cubicBezTo>
                      <a:pt x="102" y="75"/>
                      <a:pt x="101" y="76"/>
                      <a:pt x="95" y="79"/>
                    </a:cubicBezTo>
                    <a:lnTo>
                      <a:pt x="95" y="77"/>
                    </a:lnTo>
                    <a:lnTo>
                      <a:pt x="95" y="77"/>
                    </a:lnTo>
                    <a:cubicBezTo>
                      <a:pt x="98" y="76"/>
                      <a:pt x="101" y="75"/>
                      <a:pt x="102" y="75"/>
                    </a:cubicBezTo>
                    <a:close/>
                    <a:moveTo>
                      <a:pt x="274" y="0"/>
                    </a:moveTo>
                    <a:lnTo>
                      <a:pt x="167" y="44"/>
                    </a:lnTo>
                    <a:cubicBezTo>
                      <a:pt x="164" y="45"/>
                      <a:pt x="162" y="46"/>
                      <a:pt x="159" y="48"/>
                    </a:cubicBezTo>
                    <a:lnTo>
                      <a:pt x="159" y="48"/>
                    </a:lnTo>
                    <a:cubicBezTo>
                      <a:pt x="146" y="47"/>
                      <a:pt x="133" y="47"/>
                      <a:pt x="120" y="47"/>
                    </a:cubicBezTo>
                    <a:lnTo>
                      <a:pt x="120" y="47"/>
                    </a:lnTo>
                    <a:lnTo>
                      <a:pt x="126" y="61"/>
                    </a:lnTo>
                    <a:lnTo>
                      <a:pt x="126" y="61"/>
                    </a:lnTo>
                    <a:cubicBezTo>
                      <a:pt x="111" y="68"/>
                      <a:pt x="101" y="72"/>
                      <a:pt x="95" y="75"/>
                    </a:cubicBezTo>
                    <a:lnTo>
                      <a:pt x="95" y="75"/>
                    </a:lnTo>
                    <a:lnTo>
                      <a:pt x="95" y="47"/>
                    </a:lnTo>
                    <a:lnTo>
                      <a:pt x="79" y="63"/>
                    </a:lnTo>
                    <a:lnTo>
                      <a:pt x="1" y="139"/>
                    </a:lnTo>
                    <a:cubicBezTo>
                      <a:pt x="2570" y="139"/>
                      <a:pt x="6175" y="123"/>
                      <a:pt x="8716" y="104"/>
                    </a:cubicBezTo>
                    <a:cubicBezTo>
                      <a:pt x="9085" y="98"/>
                      <a:pt x="9477" y="93"/>
                      <a:pt x="9884" y="89"/>
                    </a:cubicBezTo>
                    <a:lnTo>
                      <a:pt x="9884" y="89"/>
                    </a:lnTo>
                    <a:cubicBezTo>
                      <a:pt x="9451" y="85"/>
                      <a:pt x="9039" y="81"/>
                      <a:pt x="8656" y="76"/>
                    </a:cubicBezTo>
                    <a:cubicBezTo>
                      <a:pt x="7414" y="55"/>
                      <a:pt x="5910" y="52"/>
                      <a:pt x="4401" y="52"/>
                    </a:cubicBezTo>
                    <a:cubicBezTo>
                      <a:pt x="3731" y="52"/>
                      <a:pt x="3059" y="53"/>
                      <a:pt x="2410" y="53"/>
                    </a:cubicBezTo>
                    <a:cubicBezTo>
                      <a:pt x="1639" y="53"/>
                      <a:pt x="898" y="52"/>
                      <a:pt x="226" y="48"/>
                    </a:cubicBezTo>
                    <a:lnTo>
                      <a:pt x="226" y="48"/>
                    </a:lnTo>
                    <a:lnTo>
                      <a:pt x="274" y="0"/>
                    </a:lnTo>
                    <a:close/>
                    <a:moveTo>
                      <a:pt x="17274" y="63"/>
                    </a:moveTo>
                    <a:cubicBezTo>
                      <a:pt x="15105" y="76"/>
                      <a:pt x="12234" y="67"/>
                      <a:pt x="9884" y="89"/>
                    </a:cubicBezTo>
                    <a:lnTo>
                      <a:pt x="9884" y="89"/>
                    </a:lnTo>
                    <a:cubicBezTo>
                      <a:pt x="11421" y="103"/>
                      <a:pt x="13214" y="107"/>
                      <a:pt x="14841" y="107"/>
                    </a:cubicBezTo>
                    <a:cubicBezTo>
                      <a:pt x="15703" y="107"/>
                      <a:pt x="16519" y="106"/>
                      <a:pt x="17224" y="104"/>
                    </a:cubicBezTo>
                    <a:lnTo>
                      <a:pt x="17224" y="104"/>
                    </a:lnTo>
                    <a:lnTo>
                      <a:pt x="17224" y="617"/>
                    </a:lnTo>
                    <a:cubicBezTo>
                      <a:pt x="17224" y="617"/>
                      <a:pt x="17222" y="8183"/>
                      <a:pt x="17269" y="13635"/>
                    </a:cubicBezTo>
                    <a:lnTo>
                      <a:pt x="17269" y="13635"/>
                    </a:lnTo>
                    <a:cubicBezTo>
                      <a:pt x="17276" y="9320"/>
                      <a:pt x="17279" y="4178"/>
                      <a:pt x="17287" y="623"/>
                    </a:cubicBezTo>
                    <a:cubicBezTo>
                      <a:pt x="17287" y="481"/>
                      <a:pt x="17284" y="239"/>
                      <a:pt x="17287" y="104"/>
                    </a:cubicBezTo>
                    <a:lnTo>
                      <a:pt x="17287" y="104"/>
                    </a:lnTo>
                    <a:cubicBezTo>
                      <a:pt x="17266" y="104"/>
                      <a:pt x="17245" y="104"/>
                      <a:pt x="17224" y="104"/>
                    </a:cubicBezTo>
                    <a:lnTo>
                      <a:pt x="17224" y="104"/>
                    </a:lnTo>
                    <a:lnTo>
                      <a:pt x="17224" y="98"/>
                    </a:lnTo>
                    <a:lnTo>
                      <a:pt x="17224" y="88"/>
                    </a:lnTo>
                    <a:cubicBezTo>
                      <a:pt x="17246" y="88"/>
                      <a:pt x="17167" y="88"/>
                      <a:pt x="17277" y="72"/>
                    </a:cubicBezTo>
                    <a:lnTo>
                      <a:pt x="17274" y="63"/>
                    </a:lnTo>
                    <a:close/>
                    <a:moveTo>
                      <a:pt x="95" y="145"/>
                    </a:moveTo>
                    <a:lnTo>
                      <a:pt x="95" y="4356"/>
                    </a:lnTo>
                    <a:cubicBezTo>
                      <a:pt x="95" y="8256"/>
                      <a:pt x="101" y="13191"/>
                      <a:pt x="95" y="17072"/>
                    </a:cubicBezTo>
                    <a:lnTo>
                      <a:pt x="95" y="17201"/>
                    </a:lnTo>
                    <a:cubicBezTo>
                      <a:pt x="124" y="17201"/>
                      <a:pt x="154" y="17201"/>
                      <a:pt x="183" y="17201"/>
                    </a:cubicBezTo>
                    <a:lnTo>
                      <a:pt x="183" y="17201"/>
                    </a:lnTo>
                    <a:lnTo>
                      <a:pt x="183" y="17076"/>
                    </a:lnTo>
                    <a:cubicBezTo>
                      <a:pt x="183" y="17076"/>
                      <a:pt x="177" y="8266"/>
                      <a:pt x="177" y="4359"/>
                    </a:cubicBezTo>
                    <a:cubicBezTo>
                      <a:pt x="180" y="3164"/>
                      <a:pt x="95" y="145"/>
                      <a:pt x="95" y="145"/>
                    </a:cubicBezTo>
                    <a:close/>
                    <a:moveTo>
                      <a:pt x="17269" y="13635"/>
                    </a:moveTo>
                    <a:cubicBezTo>
                      <a:pt x="17267" y="14923"/>
                      <a:pt x="17264" y="16137"/>
                      <a:pt x="17262" y="17214"/>
                    </a:cubicBezTo>
                    <a:lnTo>
                      <a:pt x="17262" y="17214"/>
                    </a:lnTo>
                    <a:cubicBezTo>
                      <a:pt x="17279" y="17214"/>
                      <a:pt x="17297" y="17214"/>
                      <a:pt x="17315" y="17214"/>
                    </a:cubicBezTo>
                    <a:cubicBezTo>
                      <a:pt x="17296" y="16262"/>
                      <a:pt x="17281" y="15016"/>
                      <a:pt x="17269" y="13635"/>
                    </a:cubicBezTo>
                    <a:close/>
                    <a:moveTo>
                      <a:pt x="3040" y="17191"/>
                    </a:moveTo>
                    <a:cubicBezTo>
                      <a:pt x="2073" y="17191"/>
                      <a:pt x="1118" y="17194"/>
                      <a:pt x="183" y="17201"/>
                    </a:cubicBezTo>
                    <a:lnTo>
                      <a:pt x="183" y="17201"/>
                    </a:lnTo>
                    <a:lnTo>
                      <a:pt x="183" y="17205"/>
                    </a:lnTo>
                    <a:cubicBezTo>
                      <a:pt x="161" y="17205"/>
                      <a:pt x="240" y="17205"/>
                      <a:pt x="126" y="17220"/>
                    </a:cubicBezTo>
                    <a:cubicBezTo>
                      <a:pt x="821" y="17223"/>
                      <a:pt x="1524" y="17224"/>
                      <a:pt x="2232" y="17224"/>
                    </a:cubicBezTo>
                    <a:cubicBezTo>
                      <a:pt x="4250" y="17224"/>
                      <a:pt x="6316" y="17216"/>
                      <a:pt x="8385" y="17209"/>
                    </a:cubicBezTo>
                    <a:lnTo>
                      <a:pt x="8385" y="17209"/>
                    </a:lnTo>
                    <a:cubicBezTo>
                      <a:pt x="6585" y="17200"/>
                      <a:pt x="4791" y="17191"/>
                      <a:pt x="3040" y="17191"/>
                    </a:cubicBezTo>
                    <a:close/>
                    <a:moveTo>
                      <a:pt x="13062" y="17199"/>
                    </a:moveTo>
                    <a:cubicBezTo>
                      <a:pt x="11514" y="17199"/>
                      <a:pt x="9949" y="17204"/>
                      <a:pt x="8385" y="17209"/>
                    </a:cubicBezTo>
                    <a:lnTo>
                      <a:pt x="8385" y="17209"/>
                    </a:lnTo>
                    <a:cubicBezTo>
                      <a:pt x="10232" y="17218"/>
                      <a:pt x="12085" y="17227"/>
                      <a:pt x="13904" y="17227"/>
                    </a:cubicBezTo>
                    <a:cubicBezTo>
                      <a:pt x="15039" y="17227"/>
                      <a:pt x="16160" y="17223"/>
                      <a:pt x="17258" y="17214"/>
                    </a:cubicBezTo>
                    <a:lnTo>
                      <a:pt x="17262" y="17217"/>
                    </a:lnTo>
                    <a:cubicBezTo>
                      <a:pt x="17262" y="17216"/>
                      <a:pt x="17262" y="17215"/>
                      <a:pt x="17262" y="17214"/>
                    </a:cubicBezTo>
                    <a:lnTo>
                      <a:pt x="17262" y="17214"/>
                    </a:lnTo>
                    <a:cubicBezTo>
                      <a:pt x="15887" y="17203"/>
                      <a:pt x="14482" y="17199"/>
                      <a:pt x="13062" y="17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>
                <a:off x="2057724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>
                <a:off x="3582931" y="2024214"/>
                <a:ext cx="56078" cy="5616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1" extrusionOk="0">
                    <a:moveTo>
                      <a:pt x="0" y="1"/>
                    </a:moveTo>
                    <a:lnTo>
                      <a:pt x="0" y="630"/>
                    </a:lnTo>
                    <a:lnTo>
                      <a:pt x="629" y="630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>
                <a:off x="2057724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>
                <a:off x="3582931" y="3549513"/>
                <a:ext cx="56078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0" y="0"/>
                    </a:moveTo>
                    <a:lnTo>
                      <a:pt x="0" y="629"/>
                    </a:lnTo>
                    <a:lnTo>
                      <a:pt x="629" y="629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>
                <a:off x="2488805" y="3637101"/>
                <a:ext cx="854253" cy="511021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5741" extrusionOk="0">
                    <a:moveTo>
                      <a:pt x="1" y="1"/>
                    </a:moveTo>
                    <a:lnTo>
                      <a:pt x="1" y="5741"/>
                    </a:lnTo>
                    <a:lnTo>
                      <a:pt x="9597" y="5741"/>
                    </a:lnTo>
                    <a:lnTo>
                      <a:pt x="95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8" y="1"/>
                    </a:moveTo>
                    <a:lnTo>
                      <a:pt x="0" y="26"/>
                    </a:lnTo>
                    <a:lnTo>
                      <a:pt x="293" y="315"/>
                    </a:lnTo>
                    <a:lnTo>
                      <a:pt x="315" y="290"/>
                    </a:lnTo>
                    <a:lnTo>
                      <a:pt x="2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>
                <a:off x="2506786" y="3660066"/>
                <a:ext cx="28039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6" extrusionOk="0">
                    <a:moveTo>
                      <a:pt x="293" y="1"/>
                    </a:moveTo>
                    <a:lnTo>
                      <a:pt x="0" y="290"/>
                    </a:lnTo>
                    <a:lnTo>
                      <a:pt x="28" y="315"/>
                    </a:lnTo>
                    <a:lnTo>
                      <a:pt x="315" y="26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>
                <a:off x="3288660" y="3671548"/>
                <a:ext cx="17713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99" extrusionOk="0">
                    <a:moveTo>
                      <a:pt x="26" y="0"/>
                    </a:moveTo>
                    <a:lnTo>
                      <a:pt x="1" y="26"/>
                    </a:lnTo>
                    <a:lnTo>
                      <a:pt x="171" y="199"/>
                    </a:lnTo>
                    <a:lnTo>
                      <a:pt x="199" y="17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>
                <a:off x="3288927" y="3658641"/>
                <a:ext cx="17803" cy="1807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03" extrusionOk="0">
                    <a:moveTo>
                      <a:pt x="174" y="1"/>
                    </a:moveTo>
                    <a:lnTo>
                      <a:pt x="1" y="174"/>
                    </a:lnTo>
                    <a:lnTo>
                      <a:pt x="29" y="202"/>
                    </a:lnTo>
                    <a:lnTo>
                      <a:pt x="199" y="29"/>
                    </a:lnTo>
                    <a:lnTo>
                      <a:pt x="1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>
                <a:off x="3305216" y="3671548"/>
                <a:ext cx="17981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99" extrusionOk="0">
                    <a:moveTo>
                      <a:pt x="29" y="0"/>
                    </a:moveTo>
                    <a:lnTo>
                      <a:pt x="0" y="29"/>
                    </a:lnTo>
                    <a:lnTo>
                      <a:pt x="173" y="199"/>
                    </a:lnTo>
                    <a:lnTo>
                      <a:pt x="202" y="17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>
                <a:off x="3306284" y="3658107"/>
                <a:ext cx="18070" cy="17981"/>
              </a:xfrm>
              <a:custGeom>
                <a:avLst/>
                <a:gdLst/>
                <a:ahLst/>
                <a:cxnLst/>
                <a:rect l="l" t="t" r="r" b="b"/>
                <a:pathLst>
                  <a:path w="203" h="202" extrusionOk="0">
                    <a:moveTo>
                      <a:pt x="174" y="0"/>
                    </a:moveTo>
                    <a:lnTo>
                      <a:pt x="1" y="173"/>
                    </a:lnTo>
                    <a:lnTo>
                      <a:pt x="29" y="202"/>
                    </a:lnTo>
                    <a:lnTo>
                      <a:pt x="202" y="29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>
                <a:off x="2632736" y="3725044"/>
                <a:ext cx="8189" cy="335488"/>
              </a:xfrm>
              <a:custGeom>
                <a:avLst/>
                <a:gdLst/>
                <a:ahLst/>
                <a:cxnLst/>
                <a:rect l="l" t="t" r="r" b="b"/>
                <a:pathLst>
                  <a:path w="92" h="3769" extrusionOk="0">
                    <a:moveTo>
                      <a:pt x="1" y="0"/>
                    </a:moveTo>
                    <a:lnTo>
                      <a:pt x="1" y="3768"/>
                    </a:lnTo>
                    <a:lnTo>
                      <a:pt x="92" y="376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>
                <a:off x="2541767" y="375415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88" y="41"/>
                    </a:moveTo>
                    <a:cubicBezTo>
                      <a:pt x="489" y="41"/>
                      <a:pt x="576" y="123"/>
                      <a:pt x="576" y="224"/>
                    </a:cubicBezTo>
                    <a:cubicBezTo>
                      <a:pt x="576" y="331"/>
                      <a:pt x="491" y="412"/>
                      <a:pt x="390" y="412"/>
                    </a:cubicBezTo>
                    <a:cubicBezTo>
                      <a:pt x="271" y="412"/>
                      <a:pt x="176" y="302"/>
                      <a:pt x="208" y="176"/>
                    </a:cubicBezTo>
                    <a:cubicBezTo>
                      <a:pt x="224" y="114"/>
                      <a:pt x="277" y="63"/>
                      <a:pt x="340" y="47"/>
                    </a:cubicBezTo>
                    <a:cubicBezTo>
                      <a:pt x="356" y="43"/>
                      <a:pt x="372" y="41"/>
                      <a:pt x="388" y="41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3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2564109" y="3761450"/>
                <a:ext cx="26170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3" extrusionOk="0">
                    <a:moveTo>
                      <a:pt x="146" y="0"/>
                    </a:moveTo>
                    <a:cubicBezTo>
                      <a:pt x="64" y="0"/>
                      <a:pt x="1" y="63"/>
                      <a:pt x="1" y="145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3"/>
                      <a:pt x="293" y="145"/>
                    </a:cubicBezTo>
                    <a:cubicBezTo>
                      <a:pt x="293" y="66"/>
                      <a:pt x="231" y="3"/>
                      <a:pt x="1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2541767" y="3870311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38"/>
                    </a:moveTo>
                    <a:cubicBezTo>
                      <a:pt x="494" y="38"/>
                      <a:pt x="576" y="118"/>
                      <a:pt x="579" y="221"/>
                    </a:cubicBezTo>
                    <a:lnTo>
                      <a:pt x="579" y="224"/>
                    </a:lnTo>
                    <a:cubicBezTo>
                      <a:pt x="576" y="331"/>
                      <a:pt x="491" y="413"/>
                      <a:pt x="390" y="413"/>
                    </a:cubicBezTo>
                    <a:cubicBezTo>
                      <a:pt x="271" y="413"/>
                      <a:pt x="176" y="303"/>
                      <a:pt x="208" y="177"/>
                    </a:cubicBezTo>
                    <a:cubicBezTo>
                      <a:pt x="224" y="114"/>
                      <a:pt x="277" y="63"/>
                      <a:pt x="340" y="45"/>
                    </a:cubicBezTo>
                    <a:cubicBezTo>
                      <a:pt x="357" y="40"/>
                      <a:pt x="375" y="38"/>
                      <a:pt x="391" y="38"/>
                    </a:cubicBezTo>
                    <a:close/>
                    <a:moveTo>
                      <a:pt x="403" y="1"/>
                    </a:moveTo>
                    <a:cubicBezTo>
                      <a:pt x="236" y="1"/>
                      <a:pt x="88" y="85"/>
                      <a:pt x="0" y="227"/>
                    </a:cubicBezTo>
                    <a:cubicBezTo>
                      <a:pt x="88" y="365"/>
                      <a:pt x="236" y="453"/>
                      <a:pt x="403" y="457"/>
                    </a:cubicBezTo>
                    <a:cubicBezTo>
                      <a:pt x="566" y="447"/>
                      <a:pt x="717" y="365"/>
                      <a:pt x="806" y="227"/>
                    </a:cubicBezTo>
                    <a:cubicBezTo>
                      <a:pt x="721" y="85"/>
                      <a:pt x="566" y="1"/>
                      <a:pt x="4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2566957" y="3877609"/>
                <a:ext cx="26081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93" extrusionOk="0">
                    <a:moveTo>
                      <a:pt x="145" y="0"/>
                    </a:moveTo>
                    <a:cubicBezTo>
                      <a:pt x="63" y="0"/>
                      <a:pt x="0" y="63"/>
                      <a:pt x="0" y="145"/>
                    </a:cubicBezTo>
                    <a:cubicBezTo>
                      <a:pt x="0" y="230"/>
                      <a:pt x="66" y="293"/>
                      <a:pt x="145" y="293"/>
                    </a:cubicBezTo>
                    <a:cubicBezTo>
                      <a:pt x="230" y="293"/>
                      <a:pt x="293" y="224"/>
                      <a:pt x="293" y="145"/>
                    </a:cubicBezTo>
                    <a:cubicBezTo>
                      <a:pt x="293" y="63"/>
                      <a:pt x="224" y="0"/>
                      <a:pt x="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2541767" y="3981219"/>
                <a:ext cx="71744" cy="40679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57" extrusionOk="0">
                    <a:moveTo>
                      <a:pt x="391" y="66"/>
                    </a:moveTo>
                    <a:cubicBezTo>
                      <a:pt x="494" y="66"/>
                      <a:pt x="576" y="146"/>
                      <a:pt x="579" y="249"/>
                    </a:cubicBezTo>
                    <a:lnTo>
                      <a:pt x="579" y="252"/>
                    </a:lnTo>
                    <a:cubicBezTo>
                      <a:pt x="576" y="359"/>
                      <a:pt x="491" y="440"/>
                      <a:pt x="390" y="440"/>
                    </a:cubicBezTo>
                    <a:cubicBezTo>
                      <a:pt x="271" y="440"/>
                      <a:pt x="176" y="330"/>
                      <a:pt x="208" y="205"/>
                    </a:cubicBezTo>
                    <a:cubicBezTo>
                      <a:pt x="224" y="142"/>
                      <a:pt x="277" y="91"/>
                      <a:pt x="340" y="72"/>
                    </a:cubicBezTo>
                    <a:cubicBezTo>
                      <a:pt x="357" y="68"/>
                      <a:pt x="375" y="66"/>
                      <a:pt x="391" y="66"/>
                    </a:cubicBezTo>
                    <a:close/>
                    <a:moveTo>
                      <a:pt x="403" y="0"/>
                    </a:moveTo>
                    <a:cubicBezTo>
                      <a:pt x="236" y="0"/>
                      <a:pt x="88" y="88"/>
                      <a:pt x="0" y="230"/>
                    </a:cubicBezTo>
                    <a:cubicBezTo>
                      <a:pt x="88" y="365"/>
                      <a:pt x="236" y="453"/>
                      <a:pt x="403" y="456"/>
                    </a:cubicBezTo>
                    <a:cubicBezTo>
                      <a:pt x="566" y="447"/>
                      <a:pt x="717" y="365"/>
                      <a:pt x="806" y="230"/>
                    </a:cubicBezTo>
                    <a:cubicBezTo>
                      <a:pt x="721" y="88"/>
                      <a:pt x="566" y="0"/>
                      <a:pt x="4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2564109" y="3988429"/>
                <a:ext cx="26170" cy="2617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94" extrusionOk="0">
                    <a:moveTo>
                      <a:pt x="146" y="1"/>
                    </a:moveTo>
                    <a:cubicBezTo>
                      <a:pt x="64" y="1"/>
                      <a:pt x="1" y="64"/>
                      <a:pt x="1" y="149"/>
                    </a:cubicBezTo>
                    <a:cubicBezTo>
                      <a:pt x="1" y="230"/>
                      <a:pt x="67" y="293"/>
                      <a:pt x="146" y="293"/>
                    </a:cubicBezTo>
                    <a:cubicBezTo>
                      <a:pt x="231" y="293"/>
                      <a:pt x="293" y="227"/>
                      <a:pt x="293" y="149"/>
                    </a:cubicBezTo>
                    <a:cubicBezTo>
                      <a:pt x="293" y="64"/>
                      <a:pt x="231" y="1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520760" y="3828920"/>
                <a:ext cx="782598" cy="8189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92" extrusionOk="0">
                    <a:moveTo>
                      <a:pt x="0" y="0"/>
                    </a:moveTo>
                    <a:lnTo>
                      <a:pt x="0" y="91"/>
                    </a:lnTo>
                    <a:lnTo>
                      <a:pt x="8791" y="91"/>
                    </a:lnTo>
                    <a:lnTo>
                      <a:pt x="87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776401" y="3844853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2776401" y="3956830"/>
                <a:ext cx="23855" cy="9586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7" extrusionOk="0">
                    <a:moveTo>
                      <a:pt x="0" y="0"/>
                    </a:moveTo>
                    <a:lnTo>
                      <a:pt x="0" y="1076"/>
                    </a:lnTo>
                    <a:lnTo>
                      <a:pt x="267" y="1076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2776401" y="3725044"/>
                <a:ext cx="23855" cy="9604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079" extrusionOk="0">
                    <a:moveTo>
                      <a:pt x="0" y="0"/>
                    </a:moveTo>
                    <a:lnTo>
                      <a:pt x="0" y="1079"/>
                    </a:lnTo>
                    <a:lnTo>
                      <a:pt x="267" y="1079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4" name="Google Shape;1054;p28"/>
              <p:cNvSpPr/>
              <p:nvPr/>
            </p:nvSpPr>
            <p:spPr>
              <a:xfrm>
                <a:off x="2680625" y="3772932"/>
                <a:ext cx="47978" cy="4005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50" extrusionOk="0">
                    <a:moveTo>
                      <a:pt x="0" y="0"/>
                    </a:moveTo>
                    <a:lnTo>
                      <a:pt x="0" y="450"/>
                    </a:lnTo>
                    <a:lnTo>
                      <a:pt x="538" y="450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5" name="Google Shape;1055;p28"/>
              <p:cNvSpPr/>
              <p:nvPr/>
            </p:nvSpPr>
            <p:spPr>
              <a:xfrm>
                <a:off x="2679200" y="3736526"/>
                <a:ext cx="41569" cy="3649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410" extrusionOk="0">
                    <a:moveTo>
                      <a:pt x="230" y="0"/>
                    </a:moveTo>
                    <a:cubicBezTo>
                      <a:pt x="98" y="16"/>
                      <a:pt x="1" y="135"/>
                      <a:pt x="16" y="264"/>
                    </a:cubicBezTo>
                    <a:lnTo>
                      <a:pt x="16" y="409"/>
                    </a:lnTo>
                    <a:lnTo>
                      <a:pt x="108" y="409"/>
                    </a:lnTo>
                    <a:lnTo>
                      <a:pt x="108" y="267"/>
                    </a:lnTo>
                    <a:cubicBezTo>
                      <a:pt x="101" y="261"/>
                      <a:pt x="101" y="72"/>
                      <a:pt x="262" y="72"/>
                    </a:cubicBezTo>
                    <a:cubicBezTo>
                      <a:pt x="359" y="72"/>
                      <a:pt x="406" y="142"/>
                      <a:pt x="375" y="283"/>
                    </a:cubicBezTo>
                    <a:lnTo>
                      <a:pt x="375" y="409"/>
                    </a:lnTo>
                    <a:lnTo>
                      <a:pt x="466" y="409"/>
                    </a:lnTo>
                    <a:lnTo>
                      <a:pt x="466" y="280"/>
                    </a:lnTo>
                    <a:cubicBezTo>
                      <a:pt x="466" y="98"/>
                      <a:pt x="391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>
                <a:off x="3212288" y="3747653"/>
                <a:ext cx="53229" cy="53318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9" extrusionOk="0">
                    <a:moveTo>
                      <a:pt x="299" y="42"/>
                    </a:moveTo>
                    <a:cubicBezTo>
                      <a:pt x="444" y="42"/>
                      <a:pt x="560" y="158"/>
                      <a:pt x="560" y="300"/>
                    </a:cubicBezTo>
                    <a:cubicBezTo>
                      <a:pt x="560" y="448"/>
                      <a:pt x="440" y="561"/>
                      <a:pt x="299" y="561"/>
                    </a:cubicBezTo>
                    <a:cubicBezTo>
                      <a:pt x="154" y="561"/>
                      <a:pt x="41" y="441"/>
                      <a:pt x="41" y="300"/>
                    </a:cubicBezTo>
                    <a:cubicBezTo>
                      <a:pt x="41" y="155"/>
                      <a:pt x="157" y="42"/>
                      <a:pt x="299" y="42"/>
                    </a:cubicBezTo>
                    <a:close/>
                    <a:moveTo>
                      <a:pt x="299" y="1"/>
                    </a:moveTo>
                    <a:cubicBezTo>
                      <a:pt x="135" y="1"/>
                      <a:pt x="0" y="136"/>
                      <a:pt x="0" y="300"/>
                    </a:cubicBezTo>
                    <a:cubicBezTo>
                      <a:pt x="0" y="466"/>
                      <a:pt x="135" y="599"/>
                      <a:pt x="299" y="599"/>
                    </a:cubicBezTo>
                    <a:cubicBezTo>
                      <a:pt x="466" y="599"/>
                      <a:pt x="598" y="466"/>
                      <a:pt x="598" y="300"/>
                    </a:cubicBezTo>
                    <a:cubicBezTo>
                      <a:pt x="598" y="136"/>
                      <a:pt x="463" y="1"/>
                      <a:pt x="2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>
                <a:off x="3212288" y="3863635"/>
                <a:ext cx="53229" cy="53229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98" extrusionOk="0">
                    <a:moveTo>
                      <a:pt x="299" y="44"/>
                    </a:moveTo>
                    <a:cubicBezTo>
                      <a:pt x="444" y="44"/>
                      <a:pt x="560" y="157"/>
                      <a:pt x="560" y="302"/>
                    </a:cubicBezTo>
                    <a:cubicBezTo>
                      <a:pt x="560" y="450"/>
                      <a:pt x="440" y="563"/>
                      <a:pt x="299" y="563"/>
                    </a:cubicBezTo>
                    <a:cubicBezTo>
                      <a:pt x="154" y="563"/>
                      <a:pt x="41" y="444"/>
                      <a:pt x="41" y="302"/>
                    </a:cubicBezTo>
                    <a:cubicBezTo>
                      <a:pt x="41" y="157"/>
                      <a:pt x="157" y="44"/>
                      <a:pt x="299" y="44"/>
                    </a:cubicBezTo>
                    <a:close/>
                    <a:moveTo>
                      <a:pt x="299" y="0"/>
                    </a:moveTo>
                    <a:cubicBezTo>
                      <a:pt x="135" y="0"/>
                      <a:pt x="0" y="135"/>
                      <a:pt x="0" y="299"/>
                    </a:cubicBezTo>
                    <a:cubicBezTo>
                      <a:pt x="0" y="466"/>
                      <a:pt x="135" y="598"/>
                      <a:pt x="299" y="598"/>
                    </a:cubicBezTo>
                    <a:cubicBezTo>
                      <a:pt x="466" y="598"/>
                      <a:pt x="598" y="466"/>
                      <a:pt x="598" y="299"/>
                    </a:cubicBezTo>
                    <a:cubicBezTo>
                      <a:pt x="598" y="135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3207393" y="3980062"/>
                <a:ext cx="56167" cy="5296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95" extrusionOk="0">
                    <a:moveTo>
                      <a:pt x="631" y="298"/>
                    </a:moveTo>
                    <a:lnTo>
                      <a:pt x="631" y="298"/>
                    </a:lnTo>
                    <a:cubicBezTo>
                      <a:pt x="631" y="312"/>
                      <a:pt x="630" y="325"/>
                      <a:pt x="628" y="339"/>
                    </a:cubicBezTo>
                    <a:lnTo>
                      <a:pt x="628" y="339"/>
                    </a:lnTo>
                    <a:cubicBezTo>
                      <a:pt x="630" y="326"/>
                      <a:pt x="631" y="313"/>
                      <a:pt x="631" y="299"/>
                    </a:cubicBezTo>
                    <a:cubicBezTo>
                      <a:pt x="631" y="299"/>
                      <a:pt x="631" y="298"/>
                      <a:pt x="631" y="298"/>
                    </a:cubicBezTo>
                    <a:close/>
                    <a:moveTo>
                      <a:pt x="336" y="1"/>
                    </a:moveTo>
                    <a:cubicBezTo>
                      <a:pt x="316" y="1"/>
                      <a:pt x="296" y="3"/>
                      <a:pt x="275" y="7"/>
                    </a:cubicBezTo>
                    <a:cubicBezTo>
                      <a:pt x="162" y="29"/>
                      <a:pt x="68" y="120"/>
                      <a:pt x="43" y="230"/>
                    </a:cubicBezTo>
                    <a:cubicBezTo>
                      <a:pt x="1" y="424"/>
                      <a:pt x="149" y="594"/>
                      <a:pt x="336" y="594"/>
                    </a:cubicBezTo>
                    <a:cubicBezTo>
                      <a:pt x="374" y="594"/>
                      <a:pt x="412" y="588"/>
                      <a:pt x="451" y="573"/>
                    </a:cubicBezTo>
                    <a:cubicBezTo>
                      <a:pt x="549" y="534"/>
                      <a:pt x="614" y="444"/>
                      <a:pt x="628" y="339"/>
                    </a:cubicBezTo>
                    <a:lnTo>
                      <a:pt x="628" y="339"/>
                    </a:lnTo>
                    <a:cubicBezTo>
                      <a:pt x="609" y="468"/>
                      <a:pt x="500" y="561"/>
                      <a:pt x="367" y="561"/>
                    </a:cubicBezTo>
                    <a:cubicBezTo>
                      <a:pt x="352" y="561"/>
                      <a:pt x="337" y="559"/>
                      <a:pt x="323" y="557"/>
                    </a:cubicBezTo>
                    <a:cubicBezTo>
                      <a:pt x="216" y="535"/>
                      <a:pt x="131" y="447"/>
                      <a:pt x="115" y="340"/>
                    </a:cubicBezTo>
                    <a:cubicBezTo>
                      <a:pt x="89" y="177"/>
                      <a:pt x="213" y="40"/>
                      <a:pt x="370" y="40"/>
                    </a:cubicBezTo>
                    <a:cubicBezTo>
                      <a:pt x="406" y="40"/>
                      <a:pt x="445" y="47"/>
                      <a:pt x="483" y="63"/>
                    </a:cubicBezTo>
                    <a:cubicBezTo>
                      <a:pt x="577" y="104"/>
                      <a:pt x="630" y="198"/>
                      <a:pt x="631" y="298"/>
                    </a:cubicBezTo>
                    <a:lnTo>
                      <a:pt x="631" y="298"/>
                    </a:lnTo>
                    <a:cubicBezTo>
                      <a:pt x="631" y="297"/>
                      <a:pt x="631" y="297"/>
                      <a:pt x="631" y="296"/>
                    </a:cubicBezTo>
                    <a:cubicBezTo>
                      <a:pt x="631" y="133"/>
                      <a:pt x="498" y="1"/>
                      <a:pt x="3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588772" y="1705109"/>
                <a:ext cx="414976" cy="1565107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17583" extrusionOk="0">
                    <a:moveTo>
                      <a:pt x="0" y="0"/>
                    </a:moveTo>
                    <a:lnTo>
                      <a:pt x="0" y="17582"/>
                    </a:lnTo>
                    <a:lnTo>
                      <a:pt x="4661" y="17582"/>
                    </a:lnTo>
                    <a:lnTo>
                      <a:pt x="46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855806" y="2468559"/>
                <a:ext cx="92484" cy="114559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287" extrusionOk="0">
                    <a:moveTo>
                      <a:pt x="948" y="0"/>
                    </a:moveTo>
                    <a:lnTo>
                      <a:pt x="1" y="1218"/>
                    </a:lnTo>
                    <a:lnTo>
                      <a:pt x="92" y="1287"/>
                    </a:lnTo>
                    <a:lnTo>
                      <a:pt x="1039" y="7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grpSp>
            <p:nvGrpSpPr>
              <p:cNvPr id="1061" name="Google Shape;1061;p28"/>
              <p:cNvGrpSpPr/>
              <p:nvPr/>
            </p:nvGrpSpPr>
            <p:grpSpPr>
              <a:xfrm>
                <a:off x="609766" y="1724147"/>
                <a:ext cx="378549" cy="665248"/>
                <a:chOff x="406571" y="364143"/>
                <a:chExt cx="510106" cy="896440"/>
              </a:xfrm>
            </p:grpSpPr>
            <p:sp>
              <p:nvSpPr>
                <p:cNvPr id="1062" name="Google Shape;1062;p28"/>
                <p:cNvSpPr/>
                <p:nvPr/>
              </p:nvSpPr>
              <p:spPr>
                <a:xfrm>
                  <a:off x="406571" y="366062"/>
                  <a:ext cx="37782" cy="37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315" extrusionOk="0">
                      <a:moveTo>
                        <a:pt x="25" y="0"/>
                      </a:moveTo>
                      <a:lnTo>
                        <a:pt x="0" y="25"/>
                      </a:lnTo>
                      <a:lnTo>
                        <a:pt x="286" y="315"/>
                      </a:lnTo>
                      <a:lnTo>
                        <a:pt x="315" y="286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3" name="Google Shape;1063;p28"/>
                <p:cNvSpPr/>
                <p:nvPr/>
              </p:nvSpPr>
              <p:spPr>
                <a:xfrm>
                  <a:off x="406571" y="365582"/>
                  <a:ext cx="38142" cy="3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319" extrusionOk="0">
                      <a:moveTo>
                        <a:pt x="290" y="1"/>
                      </a:moveTo>
                      <a:lnTo>
                        <a:pt x="0" y="290"/>
                      </a:lnTo>
                      <a:lnTo>
                        <a:pt x="28" y="319"/>
                      </a:lnTo>
                      <a:lnTo>
                        <a:pt x="318" y="29"/>
                      </a:lnTo>
                      <a:lnTo>
                        <a:pt x="29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4" name="Google Shape;1064;p28"/>
                <p:cNvSpPr/>
                <p:nvPr/>
              </p:nvSpPr>
              <p:spPr>
                <a:xfrm>
                  <a:off x="870139" y="381894"/>
                  <a:ext cx="23869" cy="24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202" extrusionOk="0">
                      <a:moveTo>
                        <a:pt x="29" y="0"/>
                      </a:moveTo>
                      <a:lnTo>
                        <a:pt x="1" y="28"/>
                      </a:lnTo>
                      <a:lnTo>
                        <a:pt x="174" y="201"/>
                      </a:lnTo>
                      <a:lnTo>
                        <a:pt x="199" y="17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5" name="Google Shape;1065;p28"/>
                <p:cNvSpPr/>
                <p:nvPr/>
              </p:nvSpPr>
              <p:spPr>
                <a:xfrm>
                  <a:off x="869419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9" y="198"/>
                      </a:lnTo>
                      <a:lnTo>
                        <a:pt x="202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6" name="Google Shape;1066;p28"/>
                <p:cNvSpPr/>
                <p:nvPr/>
              </p:nvSpPr>
              <p:spPr>
                <a:xfrm>
                  <a:off x="892448" y="381894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29" y="0"/>
                      </a:moveTo>
                      <a:lnTo>
                        <a:pt x="0" y="25"/>
                      </a:lnTo>
                      <a:lnTo>
                        <a:pt x="173" y="198"/>
                      </a:lnTo>
                      <a:lnTo>
                        <a:pt x="201" y="17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7" name="Google Shape;1067;p28"/>
                <p:cNvSpPr/>
                <p:nvPr/>
              </p:nvSpPr>
              <p:spPr>
                <a:xfrm>
                  <a:off x="892088" y="364143"/>
                  <a:ext cx="24228" cy="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99" extrusionOk="0">
                      <a:moveTo>
                        <a:pt x="173" y="0"/>
                      </a:moveTo>
                      <a:lnTo>
                        <a:pt x="0" y="173"/>
                      </a:lnTo>
                      <a:lnTo>
                        <a:pt x="28" y="198"/>
                      </a:lnTo>
                      <a:lnTo>
                        <a:pt x="201" y="29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8" name="Google Shape;1068;p28"/>
                <p:cNvSpPr/>
                <p:nvPr/>
              </p:nvSpPr>
              <p:spPr>
                <a:xfrm>
                  <a:off x="464622" y="481445"/>
                  <a:ext cx="130617" cy="21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762" extrusionOk="0">
                      <a:moveTo>
                        <a:pt x="85" y="186"/>
                      </a:moveTo>
                      <a:lnTo>
                        <a:pt x="938" y="1045"/>
                      </a:lnTo>
                      <a:lnTo>
                        <a:pt x="535" y="1104"/>
                      </a:lnTo>
                      <a:lnTo>
                        <a:pt x="743" y="1608"/>
                      </a:lnTo>
                      <a:lnTo>
                        <a:pt x="608" y="1664"/>
                      </a:lnTo>
                      <a:lnTo>
                        <a:pt x="400" y="1155"/>
                      </a:lnTo>
                      <a:lnTo>
                        <a:pt x="85" y="1400"/>
                      </a:lnTo>
                      <a:lnTo>
                        <a:pt x="85" y="186"/>
                      </a:lnTo>
                      <a:close/>
                      <a:moveTo>
                        <a:pt x="1" y="0"/>
                      </a:moveTo>
                      <a:lnTo>
                        <a:pt x="1" y="1557"/>
                      </a:lnTo>
                      <a:lnTo>
                        <a:pt x="356" y="1277"/>
                      </a:lnTo>
                      <a:lnTo>
                        <a:pt x="557" y="1762"/>
                      </a:lnTo>
                      <a:lnTo>
                        <a:pt x="834" y="1652"/>
                      </a:lnTo>
                      <a:lnTo>
                        <a:pt x="633" y="1167"/>
                      </a:lnTo>
                      <a:lnTo>
                        <a:pt x="1089" y="110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69" name="Google Shape;1069;p28"/>
                <p:cNvSpPr/>
                <p:nvPr/>
              </p:nvSpPr>
              <p:spPr>
                <a:xfrm>
                  <a:off x="765311" y="492360"/>
                  <a:ext cx="116704" cy="194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1" extrusionOk="0">
                      <a:moveTo>
                        <a:pt x="0" y="1"/>
                      </a:moveTo>
                      <a:lnTo>
                        <a:pt x="0" y="1388"/>
                      </a:lnTo>
                      <a:lnTo>
                        <a:pt x="340" y="1124"/>
                      </a:lnTo>
                      <a:lnTo>
                        <a:pt x="544" y="1620"/>
                      </a:lnTo>
                      <a:lnTo>
                        <a:pt x="749" y="1536"/>
                      </a:lnTo>
                      <a:lnTo>
                        <a:pt x="544" y="1045"/>
                      </a:lnTo>
                      <a:lnTo>
                        <a:pt x="972" y="97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0" name="Google Shape;1070;p28"/>
                <p:cNvSpPr/>
                <p:nvPr/>
              </p:nvSpPr>
              <p:spPr>
                <a:xfrm>
                  <a:off x="468820" y="845825"/>
                  <a:ext cx="124140" cy="154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" h="1284" extrusionOk="0">
                      <a:moveTo>
                        <a:pt x="947" y="1"/>
                      </a:moveTo>
                      <a:lnTo>
                        <a:pt x="0" y="1215"/>
                      </a:lnTo>
                      <a:lnTo>
                        <a:pt x="88" y="1284"/>
                      </a:lnTo>
                      <a:lnTo>
                        <a:pt x="1035" y="70"/>
                      </a:lnTo>
                      <a:lnTo>
                        <a:pt x="94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1" name="Google Shape;1071;p28"/>
                <p:cNvSpPr/>
                <p:nvPr/>
              </p:nvSpPr>
              <p:spPr>
                <a:xfrm>
                  <a:off x="451788" y="829993"/>
                  <a:ext cx="68007" cy="68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574" extrusionOk="0">
                      <a:moveTo>
                        <a:pt x="284" y="1"/>
                      </a:moveTo>
                      <a:lnTo>
                        <a:pt x="227" y="230"/>
                      </a:lnTo>
                      <a:lnTo>
                        <a:pt x="1" y="287"/>
                      </a:lnTo>
                      <a:lnTo>
                        <a:pt x="233" y="331"/>
                      </a:lnTo>
                      <a:lnTo>
                        <a:pt x="284" y="573"/>
                      </a:lnTo>
                      <a:lnTo>
                        <a:pt x="334" y="331"/>
                      </a:lnTo>
                      <a:lnTo>
                        <a:pt x="567" y="287"/>
                      </a:lnTo>
                      <a:lnTo>
                        <a:pt x="334" y="230"/>
                      </a:lnTo>
                      <a:lnTo>
                        <a:pt x="28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2" name="Google Shape;1072;p28"/>
                <p:cNvSpPr/>
                <p:nvPr/>
              </p:nvSpPr>
              <p:spPr>
                <a:xfrm>
                  <a:off x="541143" y="797969"/>
                  <a:ext cx="40541" cy="40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337" extrusionOk="0">
                      <a:moveTo>
                        <a:pt x="168" y="0"/>
                      </a:moveTo>
                      <a:lnTo>
                        <a:pt x="139" y="132"/>
                      </a:lnTo>
                      <a:lnTo>
                        <a:pt x="1" y="167"/>
                      </a:lnTo>
                      <a:lnTo>
                        <a:pt x="139" y="192"/>
                      </a:lnTo>
                      <a:lnTo>
                        <a:pt x="168" y="337"/>
                      </a:lnTo>
                      <a:lnTo>
                        <a:pt x="199" y="192"/>
                      </a:lnTo>
                      <a:lnTo>
                        <a:pt x="338" y="167"/>
                      </a:lnTo>
                      <a:lnTo>
                        <a:pt x="199" y="132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3" name="Google Shape;1073;p28"/>
                <p:cNvSpPr/>
                <p:nvPr/>
              </p:nvSpPr>
              <p:spPr>
                <a:xfrm>
                  <a:off x="577365" y="898719"/>
                  <a:ext cx="23509" cy="2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92" extrusionOk="0">
                      <a:moveTo>
                        <a:pt x="98" y="0"/>
                      </a:moveTo>
                      <a:lnTo>
                        <a:pt x="80" y="79"/>
                      </a:lnTo>
                      <a:lnTo>
                        <a:pt x="1" y="94"/>
                      </a:lnTo>
                      <a:lnTo>
                        <a:pt x="80" y="110"/>
                      </a:lnTo>
                      <a:lnTo>
                        <a:pt x="98" y="192"/>
                      </a:lnTo>
                      <a:lnTo>
                        <a:pt x="117" y="110"/>
                      </a:lnTo>
                      <a:lnTo>
                        <a:pt x="196" y="94"/>
                      </a:lnTo>
                      <a:lnTo>
                        <a:pt x="117" y="79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4" name="Google Shape;1074;p28"/>
                <p:cNvSpPr/>
                <p:nvPr/>
              </p:nvSpPr>
              <p:spPr>
                <a:xfrm>
                  <a:off x="765311" y="823276"/>
                  <a:ext cx="116704" cy="194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1623" extrusionOk="0">
                      <a:moveTo>
                        <a:pt x="0" y="0"/>
                      </a:moveTo>
                      <a:lnTo>
                        <a:pt x="0" y="1387"/>
                      </a:lnTo>
                      <a:lnTo>
                        <a:pt x="340" y="1129"/>
                      </a:lnTo>
                      <a:lnTo>
                        <a:pt x="544" y="1623"/>
                      </a:lnTo>
                      <a:lnTo>
                        <a:pt x="749" y="1538"/>
                      </a:lnTo>
                      <a:lnTo>
                        <a:pt x="544" y="1047"/>
                      </a:lnTo>
                      <a:lnTo>
                        <a:pt x="972" y="9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5" name="Google Shape;1075;p28"/>
                <p:cNvSpPr/>
                <p:nvPr/>
              </p:nvSpPr>
              <p:spPr>
                <a:xfrm>
                  <a:off x="697785" y="797609"/>
                  <a:ext cx="178954" cy="128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073" extrusionOk="0">
                      <a:moveTo>
                        <a:pt x="1027" y="85"/>
                      </a:moveTo>
                      <a:cubicBezTo>
                        <a:pt x="1184" y="85"/>
                        <a:pt x="1304" y="135"/>
                        <a:pt x="1346" y="211"/>
                      </a:cubicBezTo>
                      <a:cubicBezTo>
                        <a:pt x="1378" y="274"/>
                        <a:pt x="1381" y="343"/>
                        <a:pt x="1353" y="412"/>
                      </a:cubicBezTo>
                      <a:cubicBezTo>
                        <a:pt x="1261" y="642"/>
                        <a:pt x="1079" y="824"/>
                        <a:pt x="849" y="915"/>
                      </a:cubicBezTo>
                      <a:cubicBezTo>
                        <a:pt x="708" y="977"/>
                        <a:pt x="575" y="1001"/>
                        <a:pt x="461" y="1001"/>
                      </a:cubicBezTo>
                      <a:cubicBezTo>
                        <a:pt x="283" y="1001"/>
                        <a:pt x="153" y="941"/>
                        <a:pt x="117" y="868"/>
                      </a:cubicBezTo>
                      <a:cubicBezTo>
                        <a:pt x="54" y="746"/>
                        <a:pt x="117" y="450"/>
                        <a:pt x="563" y="208"/>
                      </a:cubicBezTo>
                      <a:cubicBezTo>
                        <a:pt x="702" y="129"/>
                        <a:pt x="856" y="88"/>
                        <a:pt x="1013" y="85"/>
                      </a:cubicBezTo>
                      <a:cubicBezTo>
                        <a:pt x="1018" y="85"/>
                        <a:pt x="1023" y="85"/>
                        <a:pt x="1027" y="85"/>
                      </a:cubicBezTo>
                      <a:close/>
                      <a:moveTo>
                        <a:pt x="1032" y="1"/>
                      </a:moveTo>
                      <a:cubicBezTo>
                        <a:pt x="887" y="1"/>
                        <a:pt x="720" y="38"/>
                        <a:pt x="554" y="129"/>
                      </a:cubicBezTo>
                      <a:cubicBezTo>
                        <a:pt x="60" y="400"/>
                        <a:pt x="0" y="733"/>
                        <a:pt x="79" y="890"/>
                      </a:cubicBezTo>
                      <a:cubicBezTo>
                        <a:pt x="132" y="1000"/>
                        <a:pt x="290" y="1073"/>
                        <a:pt x="488" y="1073"/>
                      </a:cubicBezTo>
                      <a:cubicBezTo>
                        <a:pt x="636" y="1073"/>
                        <a:pt x="780" y="1035"/>
                        <a:pt x="909" y="978"/>
                      </a:cubicBezTo>
                      <a:cubicBezTo>
                        <a:pt x="1161" y="878"/>
                        <a:pt x="1356" y="680"/>
                        <a:pt x="1456" y="428"/>
                      </a:cubicBezTo>
                      <a:cubicBezTo>
                        <a:pt x="1491" y="340"/>
                        <a:pt x="1482" y="242"/>
                        <a:pt x="1441" y="161"/>
                      </a:cubicBezTo>
                      <a:cubicBezTo>
                        <a:pt x="1386" y="70"/>
                        <a:pt x="1230" y="1"/>
                        <a:pt x="10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6" name="Google Shape;1076;p28"/>
                <p:cNvSpPr/>
                <p:nvPr/>
              </p:nvSpPr>
              <p:spPr>
                <a:xfrm>
                  <a:off x="706781" y="892962"/>
                  <a:ext cx="51455" cy="45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376" extrusionOk="0">
                      <a:moveTo>
                        <a:pt x="227" y="83"/>
                      </a:moveTo>
                      <a:cubicBezTo>
                        <a:pt x="268" y="83"/>
                        <a:pt x="300" y="105"/>
                        <a:pt x="318" y="136"/>
                      </a:cubicBezTo>
                      <a:cubicBezTo>
                        <a:pt x="347" y="186"/>
                        <a:pt x="328" y="249"/>
                        <a:pt x="278" y="278"/>
                      </a:cubicBezTo>
                      <a:cubicBezTo>
                        <a:pt x="255" y="294"/>
                        <a:pt x="230" y="302"/>
                        <a:pt x="205" y="302"/>
                      </a:cubicBezTo>
                      <a:cubicBezTo>
                        <a:pt x="171" y="302"/>
                        <a:pt x="138" y="287"/>
                        <a:pt x="114" y="256"/>
                      </a:cubicBezTo>
                      <a:cubicBezTo>
                        <a:pt x="92" y="231"/>
                        <a:pt x="83" y="193"/>
                        <a:pt x="98" y="158"/>
                      </a:cubicBezTo>
                      <a:cubicBezTo>
                        <a:pt x="127" y="111"/>
                        <a:pt x="174" y="83"/>
                        <a:pt x="227" y="83"/>
                      </a:cubicBezTo>
                      <a:close/>
                      <a:moveTo>
                        <a:pt x="233" y="1"/>
                      </a:moveTo>
                      <a:cubicBezTo>
                        <a:pt x="230" y="1"/>
                        <a:pt x="227" y="1"/>
                        <a:pt x="224" y="1"/>
                      </a:cubicBezTo>
                      <a:cubicBezTo>
                        <a:pt x="142" y="1"/>
                        <a:pt x="67" y="48"/>
                        <a:pt x="29" y="120"/>
                      </a:cubicBezTo>
                      <a:cubicBezTo>
                        <a:pt x="1" y="177"/>
                        <a:pt x="10" y="249"/>
                        <a:pt x="51" y="300"/>
                      </a:cubicBezTo>
                      <a:cubicBezTo>
                        <a:pt x="86" y="347"/>
                        <a:pt x="139" y="375"/>
                        <a:pt x="199" y="375"/>
                      </a:cubicBezTo>
                      <a:cubicBezTo>
                        <a:pt x="240" y="375"/>
                        <a:pt x="281" y="359"/>
                        <a:pt x="312" y="334"/>
                      </a:cubicBezTo>
                      <a:cubicBezTo>
                        <a:pt x="397" y="284"/>
                        <a:pt x="428" y="177"/>
                        <a:pt x="381" y="92"/>
                      </a:cubicBezTo>
                      <a:cubicBezTo>
                        <a:pt x="351" y="35"/>
                        <a:pt x="298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7" name="Google Shape;1077;p28"/>
                <p:cNvSpPr/>
                <p:nvPr/>
              </p:nvSpPr>
              <p:spPr>
                <a:xfrm>
                  <a:off x="740724" y="925466"/>
                  <a:ext cx="25428" cy="37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309" extrusionOk="0">
                      <a:moveTo>
                        <a:pt x="29" y="0"/>
                      </a:moveTo>
                      <a:lnTo>
                        <a:pt x="1" y="73"/>
                      </a:lnTo>
                      <a:cubicBezTo>
                        <a:pt x="39" y="88"/>
                        <a:pt x="127" y="136"/>
                        <a:pt x="130" y="180"/>
                      </a:cubicBezTo>
                      <a:cubicBezTo>
                        <a:pt x="136" y="202"/>
                        <a:pt x="108" y="230"/>
                        <a:pt x="83" y="246"/>
                      </a:cubicBezTo>
                      <a:lnTo>
                        <a:pt x="130" y="309"/>
                      </a:lnTo>
                      <a:cubicBezTo>
                        <a:pt x="183" y="280"/>
                        <a:pt x="212" y="227"/>
                        <a:pt x="208" y="170"/>
                      </a:cubicBezTo>
                      <a:cubicBezTo>
                        <a:pt x="193" y="70"/>
                        <a:pt x="45" y="1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8" name="Google Shape;1078;p28"/>
                <p:cNvSpPr/>
                <p:nvPr/>
              </p:nvSpPr>
              <p:spPr>
                <a:xfrm>
                  <a:off x="448430" y="1117491"/>
                  <a:ext cx="143091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1193" extrusionOk="0">
                      <a:moveTo>
                        <a:pt x="947" y="0"/>
                      </a:moveTo>
                      <a:cubicBezTo>
                        <a:pt x="670" y="76"/>
                        <a:pt x="412" y="208"/>
                        <a:pt x="198" y="397"/>
                      </a:cubicBezTo>
                      <a:cubicBezTo>
                        <a:pt x="308" y="787"/>
                        <a:pt x="0" y="1104"/>
                        <a:pt x="3" y="1107"/>
                      </a:cubicBezTo>
                      <a:lnTo>
                        <a:pt x="29" y="1133"/>
                      </a:lnTo>
                      <a:lnTo>
                        <a:pt x="519" y="636"/>
                      </a:lnTo>
                      <a:cubicBezTo>
                        <a:pt x="500" y="601"/>
                        <a:pt x="500" y="557"/>
                        <a:pt x="519" y="522"/>
                      </a:cubicBezTo>
                      <a:cubicBezTo>
                        <a:pt x="540" y="490"/>
                        <a:pt x="575" y="472"/>
                        <a:pt x="612" y="472"/>
                      </a:cubicBezTo>
                      <a:cubicBezTo>
                        <a:pt x="631" y="472"/>
                        <a:pt x="652" y="477"/>
                        <a:pt x="670" y="488"/>
                      </a:cubicBezTo>
                      <a:cubicBezTo>
                        <a:pt x="721" y="519"/>
                        <a:pt x="736" y="585"/>
                        <a:pt x="705" y="639"/>
                      </a:cubicBezTo>
                      <a:cubicBezTo>
                        <a:pt x="684" y="672"/>
                        <a:pt x="649" y="690"/>
                        <a:pt x="613" y="690"/>
                      </a:cubicBezTo>
                      <a:cubicBezTo>
                        <a:pt x="593" y="690"/>
                        <a:pt x="573" y="684"/>
                        <a:pt x="554" y="673"/>
                      </a:cubicBezTo>
                      <a:lnTo>
                        <a:pt x="63" y="1167"/>
                      </a:lnTo>
                      <a:lnTo>
                        <a:pt x="88" y="1192"/>
                      </a:lnTo>
                      <a:cubicBezTo>
                        <a:pt x="88" y="1192"/>
                        <a:pt x="317" y="970"/>
                        <a:pt x="625" y="970"/>
                      </a:cubicBezTo>
                      <a:cubicBezTo>
                        <a:pt x="679" y="970"/>
                        <a:pt x="737" y="978"/>
                        <a:pt x="796" y="994"/>
                      </a:cubicBezTo>
                      <a:cubicBezTo>
                        <a:pt x="982" y="780"/>
                        <a:pt x="1117" y="522"/>
                        <a:pt x="1192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79" name="Google Shape;1079;p28"/>
                <p:cNvSpPr/>
                <p:nvPr/>
              </p:nvSpPr>
              <p:spPr>
                <a:xfrm>
                  <a:off x="551338" y="1096382"/>
                  <a:ext cx="61291" cy="6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510" extrusionOk="0">
                      <a:moveTo>
                        <a:pt x="152" y="0"/>
                      </a:moveTo>
                      <a:lnTo>
                        <a:pt x="1" y="151"/>
                      </a:lnTo>
                      <a:lnTo>
                        <a:pt x="359" y="510"/>
                      </a:lnTo>
                      <a:lnTo>
                        <a:pt x="510" y="359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0" name="Google Shape;1080;p28"/>
                <p:cNvSpPr/>
                <p:nvPr/>
              </p:nvSpPr>
              <p:spPr>
                <a:xfrm>
                  <a:off x="736286" y="1117491"/>
                  <a:ext cx="142612" cy="143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1193" extrusionOk="0">
                      <a:moveTo>
                        <a:pt x="947" y="0"/>
                      </a:moveTo>
                      <a:cubicBezTo>
                        <a:pt x="667" y="76"/>
                        <a:pt x="412" y="208"/>
                        <a:pt x="195" y="397"/>
                      </a:cubicBezTo>
                      <a:cubicBezTo>
                        <a:pt x="302" y="787"/>
                        <a:pt x="0" y="1104"/>
                        <a:pt x="3" y="1107"/>
                      </a:cubicBezTo>
                      <a:lnTo>
                        <a:pt x="25" y="1133"/>
                      </a:lnTo>
                      <a:lnTo>
                        <a:pt x="519" y="636"/>
                      </a:lnTo>
                      <a:cubicBezTo>
                        <a:pt x="497" y="601"/>
                        <a:pt x="497" y="557"/>
                        <a:pt x="519" y="522"/>
                      </a:cubicBezTo>
                      <a:cubicBezTo>
                        <a:pt x="539" y="490"/>
                        <a:pt x="575" y="472"/>
                        <a:pt x="610" y="472"/>
                      </a:cubicBezTo>
                      <a:cubicBezTo>
                        <a:pt x="630" y="472"/>
                        <a:pt x="649" y="477"/>
                        <a:pt x="667" y="488"/>
                      </a:cubicBezTo>
                      <a:cubicBezTo>
                        <a:pt x="717" y="519"/>
                        <a:pt x="733" y="585"/>
                        <a:pt x="701" y="639"/>
                      </a:cubicBezTo>
                      <a:cubicBezTo>
                        <a:pt x="681" y="672"/>
                        <a:pt x="646" y="690"/>
                        <a:pt x="610" y="690"/>
                      </a:cubicBezTo>
                      <a:cubicBezTo>
                        <a:pt x="591" y="690"/>
                        <a:pt x="571" y="684"/>
                        <a:pt x="554" y="673"/>
                      </a:cubicBezTo>
                      <a:lnTo>
                        <a:pt x="63" y="1167"/>
                      </a:lnTo>
                      <a:lnTo>
                        <a:pt x="85" y="1192"/>
                      </a:lnTo>
                      <a:cubicBezTo>
                        <a:pt x="85" y="1192"/>
                        <a:pt x="314" y="970"/>
                        <a:pt x="621" y="970"/>
                      </a:cubicBezTo>
                      <a:cubicBezTo>
                        <a:pt x="676" y="970"/>
                        <a:pt x="734" y="978"/>
                        <a:pt x="793" y="994"/>
                      </a:cubicBezTo>
                      <a:cubicBezTo>
                        <a:pt x="981" y="780"/>
                        <a:pt x="1113" y="519"/>
                        <a:pt x="1189" y="246"/>
                      </a:cubicBez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1" name="Google Shape;1081;p28"/>
                <p:cNvSpPr/>
                <p:nvPr/>
              </p:nvSpPr>
              <p:spPr>
                <a:xfrm>
                  <a:off x="839194" y="1096382"/>
                  <a:ext cx="60931" cy="60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507" extrusionOk="0">
                      <a:moveTo>
                        <a:pt x="149" y="0"/>
                      </a:moveTo>
                      <a:lnTo>
                        <a:pt x="1" y="148"/>
                      </a:lnTo>
                      <a:lnTo>
                        <a:pt x="359" y="507"/>
                      </a:lnTo>
                      <a:lnTo>
                        <a:pt x="507" y="359"/>
                      </a:lnTo>
                      <a:lnTo>
                        <a:pt x="1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  <p:sp>
              <p:nvSpPr>
                <p:cNvPr id="1082" name="Google Shape;1082;p28"/>
                <p:cNvSpPr/>
                <p:nvPr/>
              </p:nvSpPr>
              <p:spPr>
                <a:xfrm>
                  <a:off x="693947" y="1119770"/>
                  <a:ext cx="50376" cy="137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1149" extrusionOk="0">
                      <a:moveTo>
                        <a:pt x="10" y="0"/>
                      </a:moveTo>
                      <a:lnTo>
                        <a:pt x="1" y="76"/>
                      </a:lnTo>
                      <a:cubicBezTo>
                        <a:pt x="95" y="88"/>
                        <a:pt x="180" y="135"/>
                        <a:pt x="237" y="208"/>
                      </a:cubicBezTo>
                      <a:cubicBezTo>
                        <a:pt x="274" y="293"/>
                        <a:pt x="265" y="390"/>
                        <a:pt x="215" y="469"/>
                      </a:cubicBezTo>
                      <a:cubicBezTo>
                        <a:pt x="64" y="771"/>
                        <a:pt x="105" y="937"/>
                        <a:pt x="155" y="1019"/>
                      </a:cubicBezTo>
                      <a:cubicBezTo>
                        <a:pt x="208" y="1099"/>
                        <a:pt x="301" y="1149"/>
                        <a:pt x="399" y="1149"/>
                      </a:cubicBezTo>
                      <a:cubicBezTo>
                        <a:pt x="404" y="1149"/>
                        <a:pt x="410" y="1149"/>
                        <a:pt x="416" y="1148"/>
                      </a:cubicBezTo>
                      <a:lnTo>
                        <a:pt x="419" y="1070"/>
                      </a:lnTo>
                      <a:lnTo>
                        <a:pt x="419" y="1070"/>
                      </a:lnTo>
                      <a:cubicBezTo>
                        <a:pt x="415" y="1070"/>
                        <a:pt x="412" y="1070"/>
                        <a:pt x="408" y="1070"/>
                      </a:cubicBezTo>
                      <a:cubicBezTo>
                        <a:pt x="336" y="1070"/>
                        <a:pt x="266" y="1041"/>
                        <a:pt x="221" y="981"/>
                      </a:cubicBezTo>
                      <a:cubicBezTo>
                        <a:pt x="180" y="909"/>
                        <a:pt x="155" y="771"/>
                        <a:pt x="284" y="503"/>
                      </a:cubicBezTo>
                      <a:cubicBezTo>
                        <a:pt x="344" y="406"/>
                        <a:pt x="350" y="280"/>
                        <a:pt x="306" y="173"/>
                      </a:cubicBezTo>
                      <a:cubicBezTo>
                        <a:pt x="221" y="28"/>
                        <a:pt x="17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5"/>
                </a:p>
              </p:txBody>
            </p:sp>
          </p:grpSp>
          <p:sp>
            <p:nvSpPr>
              <p:cNvPr id="1083" name="Google Shape;1083;p28"/>
              <p:cNvSpPr/>
              <p:nvPr/>
            </p:nvSpPr>
            <p:spPr>
              <a:xfrm>
                <a:off x="644760" y="2463486"/>
                <a:ext cx="95510" cy="119366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341" extrusionOk="0">
                    <a:moveTo>
                      <a:pt x="0" y="1"/>
                    </a:moveTo>
                    <a:lnTo>
                      <a:pt x="0" y="268"/>
                    </a:lnTo>
                    <a:lnTo>
                      <a:pt x="110" y="268"/>
                    </a:lnTo>
                    <a:cubicBezTo>
                      <a:pt x="110" y="268"/>
                      <a:pt x="127" y="279"/>
                      <a:pt x="139" y="279"/>
                    </a:cubicBezTo>
                    <a:cubicBezTo>
                      <a:pt x="143" y="279"/>
                      <a:pt x="147" y="277"/>
                      <a:pt x="148" y="271"/>
                    </a:cubicBezTo>
                    <a:cubicBezTo>
                      <a:pt x="148" y="259"/>
                      <a:pt x="158" y="237"/>
                      <a:pt x="158" y="177"/>
                    </a:cubicBezTo>
                    <a:lnTo>
                      <a:pt x="447" y="177"/>
                    </a:lnTo>
                    <a:lnTo>
                      <a:pt x="447" y="1133"/>
                    </a:lnTo>
                    <a:lnTo>
                      <a:pt x="375" y="1139"/>
                    </a:lnTo>
                    <a:cubicBezTo>
                      <a:pt x="362" y="1146"/>
                      <a:pt x="353" y="1146"/>
                      <a:pt x="346" y="1146"/>
                    </a:cubicBezTo>
                    <a:lnTo>
                      <a:pt x="334" y="1146"/>
                    </a:lnTo>
                    <a:cubicBezTo>
                      <a:pt x="305" y="1149"/>
                      <a:pt x="268" y="1199"/>
                      <a:pt x="268" y="1199"/>
                    </a:cubicBezTo>
                    <a:lnTo>
                      <a:pt x="268" y="1341"/>
                    </a:lnTo>
                    <a:lnTo>
                      <a:pt x="805" y="1341"/>
                    </a:lnTo>
                    <a:lnTo>
                      <a:pt x="805" y="1199"/>
                    </a:lnTo>
                    <a:cubicBezTo>
                      <a:pt x="805" y="1199"/>
                      <a:pt x="790" y="1149"/>
                      <a:pt x="761" y="1146"/>
                    </a:cubicBezTo>
                    <a:lnTo>
                      <a:pt x="752" y="1146"/>
                    </a:lnTo>
                    <a:cubicBezTo>
                      <a:pt x="743" y="1146"/>
                      <a:pt x="736" y="1139"/>
                      <a:pt x="724" y="1139"/>
                    </a:cubicBezTo>
                    <a:lnTo>
                      <a:pt x="626" y="1133"/>
                    </a:lnTo>
                    <a:lnTo>
                      <a:pt x="626" y="177"/>
                    </a:lnTo>
                    <a:lnTo>
                      <a:pt x="941" y="177"/>
                    </a:lnTo>
                    <a:cubicBezTo>
                      <a:pt x="944" y="237"/>
                      <a:pt x="947" y="259"/>
                      <a:pt x="947" y="271"/>
                    </a:cubicBezTo>
                    <a:cubicBezTo>
                      <a:pt x="948" y="277"/>
                      <a:pt x="952" y="279"/>
                      <a:pt x="958" y="279"/>
                    </a:cubicBezTo>
                    <a:cubicBezTo>
                      <a:pt x="971" y="279"/>
                      <a:pt x="991" y="268"/>
                      <a:pt x="991" y="268"/>
                    </a:cubicBezTo>
                    <a:lnTo>
                      <a:pt x="1073" y="268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4" name="Google Shape;1084;p28"/>
              <p:cNvSpPr/>
              <p:nvPr/>
            </p:nvSpPr>
            <p:spPr>
              <a:xfrm>
                <a:off x="636660" y="2686904"/>
                <a:ext cx="119900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47" extrusionOk="0">
                    <a:moveTo>
                      <a:pt x="1255" y="92"/>
                    </a:moveTo>
                    <a:lnTo>
                      <a:pt x="1255" y="1171"/>
                    </a:lnTo>
                    <a:lnTo>
                      <a:pt x="176" y="1171"/>
                    </a:lnTo>
                    <a:lnTo>
                      <a:pt x="176" y="92"/>
                    </a:lnTo>
                    <a:close/>
                    <a:moveTo>
                      <a:pt x="0" y="1"/>
                    </a:moveTo>
                    <a:lnTo>
                      <a:pt x="0" y="1347"/>
                    </a:lnTo>
                    <a:lnTo>
                      <a:pt x="1346" y="1347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>
                <a:off x="843789" y="3070187"/>
                <a:ext cx="103967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80" extrusionOk="0">
                    <a:moveTo>
                      <a:pt x="991" y="92"/>
                    </a:moveTo>
                    <a:lnTo>
                      <a:pt x="991" y="897"/>
                    </a:lnTo>
                    <a:lnTo>
                      <a:pt x="95" y="897"/>
                    </a:lnTo>
                    <a:lnTo>
                      <a:pt x="95" y="92"/>
                    </a:lnTo>
                    <a:close/>
                    <a:moveTo>
                      <a:pt x="1" y="1"/>
                    </a:moveTo>
                    <a:lnTo>
                      <a:pt x="1" y="1079"/>
                    </a:lnTo>
                    <a:lnTo>
                      <a:pt x="1167" y="1079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>
                <a:off x="820023" y="3125908"/>
                <a:ext cx="71744" cy="64178"/>
              </a:xfrm>
              <a:custGeom>
                <a:avLst/>
                <a:gdLst/>
                <a:ahLst/>
                <a:cxnLst/>
                <a:rect l="l" t="t" r="r" b="b"/>
                <a:pathLst>
                  <a:path w="806" h="721" extrusionOk="0">
                    <a:moveTo>
                      <a:pt x="629" y="95"/>
                    </a:moveTo>
                    <a:lnTo>
                      <a:pt x="629" y="633"/>
                    </a:lnTo>
                    <a:lnTo>
                      <a:pt x="91" y="633"/>
                    </a:lnTo>
                    <a:lnTo>
                      <a:pt x="91" y="95"/>
                    </a:lnTo>
                    <a:close/>
                    <a:moveTo>
                      <a:pt x="0" y="0"/>
                    </a:moveTo>
                    <a:lnTo>
                      <a:pt x="0" y="721"/>
                    </a:lnTo>
                    <a:lnTo>
                      <a:pt x="805" y="721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>
                <a:off x="897819" y="3087811"/>
                <a:ext cx="30353" cy="3062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4" extrusionOk="0">
                    <a:moveTo>
                      <a:pt x="290" y="1"/>
                    </a:moveTo>
                    <a:lnTo>
                      <a:pt x="1" y="290"/>
                    </a:lnTo>
                    <a:lnTo>
                      <a:pt x="51" y="344"/>
                    </a:lnTo>
                    <a:lnTo>
                      <a:pt x="340" y="54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>
                <a:off x="916066" y="3086387"/>
                <a:ext cx="16022" cy="23944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69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268"/>
                    </a:lnTo>
                    <a:lnTo>
                      <a:pt x="179" y="268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>
                <a:off x="836223" y="2648095"/>
                <a:ext cx="146248" cy="15870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83" extrusionOk="0">
                    <a:moveTo>
                      <a:pt x="1079" y="59"/>
                    </a:moveTo>
                    <a:cubicBezTo>
                      <a:pt x="1284" y="59"/>
                      <a:pt x="1457" y="248"/>
                      <a:pt x="1438" y="500"/>
                    </a:cubicBezTo>
                    <a:cubicBezTo>
                      <a:pt x="1425" y="651"/>
                      <a:pt x="1322" y="776"/>
                      <a:pt x="1183" y="830"/>
                    </a:cubicBezTo>
                    <a:lnTo>
                      <a:pt x="1168" y="836"/>
                    </a:lnTo>
                    <a:lnTo>
                      <a:pt x="1168" y="1607"/>
                    </a:lnTo>
                    <a:lnTo>
                      <a:pt x="89" y="1607"/>
                    </a:lnTo>
                    <a:lnTo>
                      <a:pt x="95" y="528"/>
                    </a:lnTo>
                    <a:lnTo>
                      <a:pt x="724" y="528"/>
                    </a:lnTo>
                    <a:lnTo>
                      <a:pt x="724" y="443"/>
                    </a:lnTo>
                    <a:cubicBezTo>
                      <a:pt x="724" y="229"/>
                      <a:pt x="884" y="59"/>
                      <a:pt x="1079" y="59"/>
                    </a:cubicBezTo>
                    <a:close/>
                    <a:moveTo>
                      <a:pt x="1131" y="0"/>
                    </a:moveTo>
                    <a:cubicBezTo>
                      <a:pt x="881" y="0"/>
                      <a:pt x="664" y="185"/>
                      <a:pt x="630" y="437"/>
                    </a:cubicBezTo>
                    <a:lnTo>
                      <a:pt x="1" y="437"/>
                    </a:lnTo>
                    <a:lnTo>
                      <a:pt x="1" y="1783"/>
                    </a:lnTo>
                    <a:lnTo>
                      <a:pt x="1340" y="1783"/>
                    </a:lnTo>
                    <a:lnTo>
                      <a:pt x="1344" y="968"/>
                    </a:lnTo>
                    <a:cubicBezTo>
                      <a:pt x="1523" y="886"/>
                      <a:pt x="1642" y="707"/>
                      <a:pt x="1642" y="506"/>
                    </a:cubicBezTo>
                    <a:cubicBezTo>
                      <a:pt x="1639" y="254"/>
                      <a:pt x="1454" y="40"/>
                      <a:pt x="1205" y="6"/>
                    </a:cubicBezTo>
                    <a:cubicBezTo>
                      <a:pt x="1180" y="2"/>
                      <a:pt x="1155" y="0"/>
                      <a:pt x="1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873163" y="2720550"/>
                <a:ext cx="55544" cy="41569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67" extrusionOk="0">
                    <a:moveTo>
                      <a:pt x="355" y="0"/>
                    </a:moveTo>
                    <a:cubicBezTo>
                      <a:pt x="189" y="0"/>
                      <a:pt x="164" y="188"/>
                      <a:pt x="161" y="261"/>
                    </a:cubicBezTo>
                    <a:cubicBezTo>
                      <a:pt x="145" y="349"/>
                      <a:pt x="83" y="415"/>
                      <a:pt x="1" y="444"/>
                    </a:cubicBezTo>
                    <a:cubicBezTo>
                      <a:pt x="1" y="444"/>
                      <a:pt x="84" y="467"/>
                      <a:pt x="186" y="467"/>
                    </a:cubicBezTo>
                    <a:cubicBezTo>
                      <a:pt x="280" y="467"/>
                      <a:pt x="391" y="447"/>
                      <a:pt x="466" y="371"/>
                    </a:cubicBezTo>
                    <a:cubicBezTo>
                      <a:pt x="624" y="211"/>
                      <a:pt x="529" y="25"/>
                      <a:pt x="394" y="3"/>
                    </a:cubicBezTo>
                    <a:cubicBezTo>
                      <a:pt x="380" y="1"/>
                      <a:pt x="367" y="0"/>
                      <a:pt x="3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905385" y="2662871"/>
                <a:ext cx="65869" cy="67828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62" extrusionOk="0">
                    <a:moveTo>
                      <a:pt x="740" y="0"/>
                    </a:moveTo>
                    <a:lnTo>
                      <a:pt x="444" y="3"/>
                    </a:lnTo>
                    <a:lnTo>
                      <a:pt x="1" y="632"/>
                    </a:lnTo>
                    <a:lnTo>
                      <a:pt x="41" y="632"/>
                    </a:lnTo>
                    <a:cubicBezTo>
                      <a:pt x="111" y="645"/>
                      <a:pt x="173" y="692"/>
                      <a:pt x="205" y="761"/>
                    </a:cubicBezTo>
                    <a:lnTo>
                      <a:pt x="7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644493" y="2903914"/>
                <a:ext cx="94976" cy="94976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67" extrusionOk="0">
                    <a:moveTo>
                      <a:pt x="714" y="0"/>
                    </a:moveTo>
                    <a:lnTo>
                      <a:pt x="0" y="717"/>
                    </a:lnTo>
                    <a:lnTo>
                      <a:pt x="349" y="1066"/>
                    </a:lnTo>
                    <a:lnTo>
                      <a:pt x="1066" y="353"/>
                    </a:lnTo>
                    <a:lnTo>
                      <a:pt x="7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713655" y="2885132"/>
                <a:ext cx="44862" cy="44862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151" y="1"/>
                    </a:moveTo>
                    <a:lnTo>
                      <a:pt x="0" y="152"/>
                    </a:lnTo>
                    <a:lnTo>
                      <a:pt x="349" y="504"/>
                    </a:lnTo>
                    <a:lnTo>
                      <a:pt x="503" y="350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641912" y="2968536"/>
                <a:ext cx="33469" cy="33113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2" extrusionOk="0">
                    <a:moveTo>
                      <a:pt x="29" y="1"/>
                    </a:moveTo>
                    <a:lnTo>
                      <a:pt x="1" y="372"/>
                    </a:lnTo>
                    <a:lnTo>
                      <a:pt x="375" y="347"/>
                    </a:lnTo>
                    <a:lnTo>
                      <a:pt x="369" y="268"/>
                    </a:lnTo>
                    <a:lnTo>
                      <a:pt x="83" y="290"/>
                    </a:lnTo>
                    <a:lnTo>
                      <a:pt x="108" y="7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905652" y="2901333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5"/>
                    </a:moveTo>
                    <a:cubicBezTo>
                      <a:pt x="356" y="105"/>
                      <a:pt x="425" y="177"/>
                      <a:pt x="422" y="259"/>
                    </a:cubicBezTo>
                    <a:cubicBezTo>
                      <a:pt x="422" y="341"/>
                      <a:pt x="356" y="413"/>
                      <a:pt x="268" y="413"/>
                    </a:cubicBezTo>
                    <a:cubicBezTo>
                      <a:pt x="186" y="413"/>
                      <a:pt x="117" y="347"/>
                      <a:pt x="117" y="259"/>
                    </a:cubicBezTo>
                    <a:cubicBezTo>
                      <a:pt x="117" y="177"/>
                      <a:pt x="183" y="105"/>
                      <a:pt x="268" y="105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20" y="536"/>
                      <a:pt x="268" y="536"/>
                    </a:cubicBezTo>
                    <a:cubicBezTo>
                      <a:pt x="419" y="536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819756" y="2934445"/>
                <a:ext cx="110375" cy="56701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7" extrusionOk="0">
                    <a:moveTo>
                      <a:pt x="1057" y="0"/>
                    </a:moveTo>
                    <a:lnTo>
                      <a:pt x="0" y="582"/>
                    </a:lnTo>
                    <a:cubicBezTo>
                      <a:pt x="0" y="582"/>
                      <a:pt x="125" y="637"/>
                      <a:pt x="243" y="637"/>
                    </a:cubicBezTo>
                    <a:cubicBezTo>
                      <a:pt x="275" y="637"/>
                      <a:pt x="306" y="633"/>
                      <a:pt x="333" y="623"/>
                    </a:cubicBezTo>
                    <a:cubicBezTo>
                      <a:pt x="469" y="576"/>
                      <a:pt x="1239" y="104"/>
                      <a:pt x="1239" y="104"/>
                    </a:cubicBezTo>
                    <a:lnTo>
                      <a:pt x="10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905385" y="2954561"/>
                <a:ext cx="47711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07"/>
                    </a:moveTo>
                    <a:cubicBezTo>
                      <a:pt x="356" y="107"/>
                      <a:pt x="425" y="180"/>
                      <a:pt x="422" y="262"/>
                    </a:cubicBezTo>
                    <a:cubicBezTo>
                      <a:pt x="422" y="347"/>
                      <a:pt x="353" y="416"/>
                      <a:pt x="268" y="416"/>
                    </a:cubicBezTo>
                    <a:cubicBezTo>
                      <a:pt x="186" y="416"/>
                      <a:pt x="114" y="350"/>
                      <a:pt x="114" y="262"/>
                    </a:cubicBezTo>
                    <a:cubicBezTo>
                      <a:pt x="114" y="180"/>
                      <a:pt x="183" y="107"/>
                      <a:pt x="268" y="107"/>
                    </a:cubicBezTo>
                    <a:close/>
                    <a:moveTo>
                      <a:pt x="268" y="1"/>
                    </a:moveTo>
                    <a:cubicBezTo>
                      <a:pt x="123" y="1"/>
                      <a:pt x="1" y="120"/>
                      <a:pt x="1" y="268"/>
                    </a:cubicBezTo>
                    <a:cubicBezTo>
                      <a:pt x="1" y="413"/>
                      <a:pt x="117" y="535"/>
                      <a:pt x="268" y="535"/>
                    </a:cubicBezTo>
                    <a:cubicBezTo>
                      <a:pt x="419" y="535"/>
                      <a:pt x="535" y="413"/>
                      <a:pt x="535" y="268"/>
                    </a:cubicBezTo>
                    <a:cubicBezTo>
                      <a:pt x="535" y="120"/>
                      <a:pt x="419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818866" y="2911747"/>
                <a:ext cx="110376" cy="56879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639" extrusionOk="0">
                    <a:moveTo>
                      <a:pt x="240" y="1"/>
                    </a:moveTo>
                    <a:cubicBezTo>
                      <a:pt x="122" y="1"/>
                      <a:pt x="1" y="57"/>
                      <a:pt x="1" y="57"/>
                    </a:cubicBezTo>
                    <a:lnTo>
                      <a:pt x="1061" y="639"/>
                    </a:lnTo>
                    <a:lnTo>
                      <a:pt x="1240" y="535"/>
                    </a:lnTo>
                    <a:cubicBezTo>
                      <a:pt x="1240" y="535"/>
                      <a:pt x="469" y="63"/>
                      <a:pt x="334" y="16"/>
                    </a:cubicBezTo>
                    <a:cubicBezTo>
                      <a:pt x="305" y="5"/>
                      <a:pt x="273" y="1"/>
                      <a:pt x="2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644493" y="3084785"/>
                <a:ext cx="56078" cy="87677"/>
              </a:xfrm>
              <a:custGeom>
                <a:avLst/>
                <a:gdLst/>
                <a:ahLst/>
                <a:cxnLst/>
                <a:rect l="l" t="t" r="r" b="b"/>
                <a:pathLst>
                  <a:path w="630" h="985" extrusionOk="0">
                    <a:moveTo>
                      <a:pt x="88" y="230"/>
                    </a:moveTo>
                    <a:lnTo>
                      <a:pt x="418" y="494"/>
                    </a:lnTo>
                    <a:lnTo>
                      <a:pt x="88" y="755"/>
                    </a:lnTo>
                    <a:lnTo>
                      <a:pt x="88" y="230"/>
                    </a:lnTo>
                    <a:close/>
                    <a:moveTo>
                      <a:pt x="0" y="0"/>
                    </a:moveTo>
                    <a:lnTo>
                      <a:pt x="0" y="985"/>
                    </a:lnTo>
                    <a:lnTo>
                      <a:pt x="629" y="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>
                <a:off x="701549" y="3085586"/>
                <a:ext cx="55010" cy="85452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60" extrusionOk="0">
                    <a:moveTo>
                      <a:pt x="617" y="1"/>
                    </a:moveTo>
                    <a:lnTo>
                      <a:pt x="1" y="482"/>
                    </a:lnTo>
                    <a:lnTo>
                      <a:pt x="617" y="960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>
                <a:off x="700214" y="3078287"/>
                <a:ext cx="8189" cy="96133"/>
              </a:xfrm>
              <a:custGeom>
                <a:avLst/>
                <a:gdLst/>
                <a:ahLst/>
                <a:cxnLst/>
                <a:rect l="l" t="t" r="r" b="b"/>
                <a:pathLst>
                  <a:path w="92" h="1080" extrusionOk="0">
                    <a:moveTo>
                      <a:pt x="0" y="1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1"/>
                    </a:lnTo>
                    <a:close/>
                    <a:moveTo>
                      <a:pt x="0" y="268"/>
                    </a:moveTo>
                    <a:lnTo>
                      <a:pt x="0" y="451"/>
                    </a:lnTo>
                    <a:lnTo>
                      <a:pt x="91" y="451"/>
                    </a:lnTo>
                    <a:lnTo>
                      <a:pt x="91" y="268"/>
                    </a:lnTo>
                    <a:close/>
                    <a:moveTo>
                      <a:pt x="0" y="627"/>
                    </a:moveTo>
                    <a:lnTo>
                      <a:pt x="0" y="806"/>
                    </a:lnTo>
                    <a:lnTo>
                      <a:pt x="91" y="806"/>
                    </a:lnTo>
                    <a:lnTo>
                      <a:pt x="91" y="627"/>
                    </a:lnTo>
                    <a:close/>
                    <a:moveTo>
                      <a:pt x="0" y="897"/>
                    </a:moveTo>
                    <a:lnTo>
                      <a:pt x="0" y="1080"/>
                    </a:lnTo>
                    <a:lnTo>
                      <a:pt x="91" y="1080"/>
                    </a:lnTo>
                    <a:lnTo>
                      <a:pt x="91" y="89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>
                <a:off x="1661268" y="2079312"/>
                <a:ext cx="462865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520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15" y="2806"/>
                      <a:pt x="3708" y="3505"/>
                      <a:pt x="4148" y="3505"/>
                    </a:cubicBezTo>
                    <a:cubicBezTo>
                      <a:pt x="4233" y="3505"/>
                      <a:pt x="4324" y="3479"/>
                      <a:pt x="4420" y="3420"/>
                    </a:cubicBezTo>
                    <a:cubicBezTo>
                      <a:pt x="5200" y="2936"/>
                      <a:pt x="4350" y="917"/>
                      <a:pt x="4168" y="621"/>
                    </a:cubicBezTo>
                    <a:cubicBezTo>
                      <a:pt x="4071" y="502"/>
                      <a:pt x="3948" y="404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>
                <a:off x="1661268" y="2079312"/>
                <a:ext cx="339138" cy="423789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4761" extrusionOk="0">
                    <a:moveTo>
                      <a:pt x="2588" y="0"/>
                    </a:moveTo>
                    <a:cubicBezTo>
                      <a:pt x="2348" y="0"/>
                      <a:pt x="2114" y="48"/>
                      <a:pt x="1913" y="168"/>
                    </a:cubicBezTo>
                    <a:cubicBezTo>
                      <a:pt x="1120" y="637"/>
                      <a:pt x="551" y="1467"/>
                      <a:pt x="1" y="2150"/>
                    </a:cubicBezTo>
                    <a:lnTo>
                      <a:pt x="727" y="4760"/>
                    </a:lnTo>
                    <a:cubicBezTo>
                      <a:pt x="727" y="4760"/>
                      <a:pt x="2545" y="1939"/>
                      <a:pt x="2677" y="1832"/>
                    </a:cubicBezTo>
                    <a:cubicBezTo>
                      <a:pt x="2706" y="1810"/>
                      <a:pt x="2735" y="1801"/>
                      <a:pt x="2765" y="1801"/>
                    </a:cubicBezTo>
                    <a:cubicBezTo>
                      <a:pt x="2880" y="1801"/>
                      <a:pt x="3002" y="1943"/>
                      <a:pt x="3102" y="2055"/>
                    </a:cubicBezTo>
                    <a:cubicBezTo>
                      <a:pt x="3162" y="2159"/>
                      <a:pt x="3209" y="2263"/>
                      <a:pt x="3243" y="2373"/>
                    </a:cubicBezTo>
                    <a:cubicBezTo>
                      <a:pt x="3448" y="1650"/>
                      <a:pt x="3668" y="848"/>
                      <a:pt x="3809" y="338"/>
                    </a:cubicBezTo>
                    <a:cubicBezTo>
                      <a:pt x="3497" y="165"/>
                      <a:pt x="3032" y="0"/>
                      <a:pt x="2588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>
                <a:off x="1571723" y="1917490"/>
                <a:ext cx="562826" cy="845352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9497" extrusionOk="0">
                    <a:moveTo>
                      <a:pt x="5847" y="1"/>
                    </a:moveTo>
                    <a:cubicBezTo>
                      <a:pt x="5458" y="1"/>
                      <a:pt x="4829" y="209"/>
                      <a:pt x="4111" y="401"/>
                    </a:cubicBezTo>
                    <a:cubicBezTo>
                      <a:pt x="2642" y="794"/>
                      <a:pt x="862" y="1357"/>
                      <a:pt x="516" y="2096"/>
                    </a:cubicBezTo>
                    <a:cubicBezTo>
                      <a:pt x="0" y="3191"/>
                      <a:pt x="302" y="4987"/>
                      <a:pt x="334" y="5534"/>
                    </a:cubicBezTo>
                    <a:cubicBezTo>
                      <a:pt x="365" y="6078"/>
                      <a:pt x="54" y="7928"/>
                      <a:pt x="54" y="7928"/>
                    </a:cubicBezTo>
                    <a:cubicBezTo>
                      <a:pt x="1648" y="8757"/>
                      <a:pt x="4138" y="9496"/>
                      <a:pt x="4774" y="9496"/>
                    </a:cubicBezTo>
                    <a:cubicBezTo>
                      <a:pt x="4865" y="9496"/>
                      <a:pt x="4918" y="9482"/>
                      <a:pt x="4926" y="9450"/>
                    </a:cubicBezTo>
                    <a:cubicBezTo>
                      <a:pt x="4973" y="9255"/>
                      <a:pt x="5294" y="8462"/>
                      <a:pt x="5781" y="7286"/>
                    </a:cubicBezTo>
                    <a:cubicBezTo>
                      <a:pt x="5297" y="6424"/>
                      <a:pt x="4539" y="4600"/>
                      <a:pt x="4337" y="4122"/>
                    </a:cubicBezTo>
                    <a:cubicBezTo>
                      <a:pt x="4020" y="3622"/>
                      <a:pt x="3617" y="2379"/>
                      <a:pt x="3677" y="2357"/>
                    </a:cubicBezTo>
                    <a:cubicBezTo>
                      <a:pt x="3778" y="2317"/>
                      <a:pt x="4133" y="2169"/>
                      <a:pt x="4545" y="1955"/>
                    </a:cubicBezTo>
                    <a:cubicBezTo>
                      <a:pt x="5092" y="1672"/>
                      <a:pt x="5746" y="1279"/>
                      <a:pt x="6070" y="863"/>
                    </a:cubicBezTo>
                    <a:cubicBezTo>
                      <a:pt x="6253" y="637"/>
                      <a:pt x="6322" y="411"/>
                      <a:pt x="6231" y="187"/>
                    </a:cubicBezTo>
                    <a:cubicBezTo>
                      <a:pt x="6177" y="53"/>
                      <a:pt x="6043" y="1"/>
                      <a:pt x="5847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1957765" y="2067118"/>
                <a:ext cx="236239" cy="4989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5605" extrusionOk="0">
                    <a:moveTo>
                      <a:pt x="1896" y="0"/>
                    </a:moveTo>
                    <a:cubicBezTo>
                      <a:pt x="1832" y="0"/>
                      <a:pt x="1757" y="12"/>
                      <a:pt x="1671" y="38"/>
                    </a:cubicBezTo>
                    <a:cubicBezTo>
                      <a:pt x="567" y="365"/>
                      <a:pt x="511" y="2643"/>
                      <a:pt x="213" y="2643"/>
                    </a:cubicBezTo>
                    <a:cubicBezTo>
                      <a:pt x="210" y="2643"/>
                      <a:pt x="208" y="2643"/>
                      <a:pt x="205" y="2642"/>
                    </a:cubicBezTo>
                    <a:cubicBezTo>
                      <a:pt x="145" y="2633"/>
                      <a:pt x="73" y="2557"/>
                      <a:pt x="0" y="2441"/>
                    </a:cubicBezTo>
                    <a:lnTo>
                      <a:pt x="0" y="2441"/>
                    </a:lnTo>
                    <a:cubicBezTo>
                      <a:pt x="202" y="2919"/>
                      <a:pt x="960" y="4743"/>
                      <a:pt x="1444" y="5605"/>
                    </a:cubicBezTo>
                    <a:cubicBezTo>
                      <a:pt x="1608" y="5202"/>
                      <a:pt x="1762" y="4847"/>
                      <a:pt x="1875" y="4611"/>
                    </a:cubicBezTo>
                    <a:cubicBezTo>
                      <a:pt x="2312" y="3668"/>
                      <a:pt x="2249" y="3004"/>
                      <a:pt x="2079" y="2318"/>
                    </a:cubicBezTo>
                    <a:cubicBezTo>
                      <a:pt x="1923" y="1686"/>
                      <a:pt x="2654" y="0"/>
                      <a:pt x="1896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1941208" y="2157375"/>
                <a:ext cx="88389" cy="146159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642" extrusionOk="0">
                    <a:moveTo>
                      <a:pt x="972" y="1"/>
                    </a:moveTo>
                    <a:cubicBezTo>
                      <a:pt x="965" y="1"/>
                      <a:pt x="959" y="5"/>
                      <a:pt x="957" y="15"/>
                    </a:cubicBezTo>
                    <a:cubicBezTo>
                      <a:pt x="781" y="427"/>
                      <a:pt x="539" y="1455"/>
                      <a:pt x="378" y="1521"/>
                    </a:cubicBezTo>
                    <a:cubicBezTo>
                      <a:pt x="374" y="1523"/>
                      <a:pt x="370" y="1523"/>
                      <a:pt x="365" y="1523"/>
                    </a:cubicBezTo>
                    <a:cubicBezTo>
                      <a:pt x="266" y="1523"/>
                      <a:pt x="74" y="1178"/>
                      <a:pt x="29" y="1093"/>
                    </a:cubicBezTo>
                    <a:cubicBezTo>
                      <a:pt x="23" y="1079"/>
                      <a:pt x="15" y="1072"/>
                      <a:pt x="9" y="1072"/>
                    </a:cubicBezTo>
                    <a:cubicBezTo>
                      <a:pt x="4" y="1072"/>
                      <a:pt x="1" y="1079"/>
                      <a:pt x="4" y="1093"/>
                    </a:cubicBezTo>
                    <a:cubicBezTo>
                      <a:pt x="34" y="1189"/>
                      <a:pt x="254" y="1642"/>
                      <a:pt x="389" y="1642"/>
                    </a:cubicBezTo>
                    <a:cubicBezTo>
                      <a:pt x="396" y="1642"/>
                      <a:pt x="403" y="1640"/>
                      <a:pt x="410" y="1638"/>
                    </a:cubicBezTo>
                    <a:cubicBezTo>
                      <a:pt x="611" y="1556"/>
                      <a:pt x="737" y="902"/>
                      <a:pt x="797" y="691"/>
                    </a:cubicBezTo>
                    <a:cubicBezTo>
                      <a:pt x="850" y="468"/>
                      <a:pt x="913" y="247"/>
                      <a:pt x="988" y="27"/>
                    </a:cubicBezTo>
                    <a:cubicBezTo>
                      <a:pt x="992" y="12"/>
                      <a:pt x="982" y="1"/>
                      <a:pt x="9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1026351" y="2575106"/>
                <a:ext cx="991866" cy="1169357"/>
              </a:xfrm>
              <a:custGeom>
                <a:avLst/>
                <a:gdLst/>
                <a:ahLst/>
                <a:cxnLst/>
                <a:rect l="l" t="t" r="r" b="b"/>
                <a:pathLst>
                  <a:path w="11143" h="13137" extrusionOk="0">
                    <a:moveTo>
                      <a:pt x="6502" y="1"/>
                    </a:moveTo>
                    <a:cubicBezTo>
                      <a:pt x="6355" y="1"/>
                      <a:pt x="6266" y="18"/>
                      <a:pt x="6256" y="52"/>
                    </a:cubicBezTo>
                    <a:cubicBezTo>
                      <a:pt x="6181" y="319"/>
                      <a:pt x="5391" y="6166"/>
                      <a:pt x="5196" y="6500"/>
                    </a:cubicBezTo>
                    <a:cubicBezTo>
                      <a:pt x="4998" y="6833"/>
                      <a:pt x="2432" y="9805"/>
                      <a:pt x="1523" y="10752"/>
                    </a:cubicBezTo>
                    <a:cubicBezTo>
                      <a:pt x="1" y="12341"/>
                      <a:pt x="605" y="13136"/>
                      <a:pt x="1667" y="13136"/>
                    </a:cubicBezTo>
                    <a:cubicBezTo>
                      <a:pt x="1950" y="13136"/>
                      <a:pt x="2266" y="13080"/>
                      <a:pt x="2582" y="12966"/>
                    </a:cubicBezTo>
                    <a:cubicBezTo>
                      <a:pt x="3152" y="12762"/>
                      <a:pt x="8747" y="10010"/>
                      <a:pt x="9335" y="9076"/>
                    </a:cubicBezTo>
                    <a:cubicBezTo>
                      <a:pt x="9574" y="8686"/>
                      <a:pt x="10955" y="3471"/>
                      <a:pt x="11053" y="2062"/>
                    </a:cubicBezTo>
                    <a:cubicBezTo>
                      <a:pt x="11143" y="769"/>
                      <a:pt x="7494" y="1"/>
                      <a:pt x="6502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1044688" y="2503007"/>
                <a:ext cx="994893" cy="1252139"/>
              </a:xfrm>
              <a:custGeom>
                <a:avLst/>
                <a:gdLst/>
                <a:ahLst/>
                <a:cxnLst/>
                <a:rect l="l" t="t" r="r" b="b"/>
                <a:pathLst>
                  <a:path w="11177" h="14067" extrusionOk="0">
                    <a:moveTo>
                      <a:pt x="5905" y="0"/>
                    </a:moveTo>
                    <a:cubicBezTo>
                      <a:pt x="5905" y="0"/>
                      <a:pt x="5040" y="7093"/>
                      <a:pt x="4899" y="7215"/>
                    </a:cubicBezTo>
                    <a:cubicBezTo>
                      <a:pt x="4761" y="7338"/>
                      <a:pt x="2084" y="10656"/>
                      <a:pt x="1232" y="11521"/>
                    </a:cubicBezTo>
                    <a:cubicBezTo>
                      <a:pt x="14" y="12754"/>
                      <a:pt x="1" y="14067"/>
                      <a:pt x="1299" y="14067"/>
                    </a:cubicBezTo>
                    <a:cubicBezTo>
                      <a:pt x="1627" y="14067"/>
                      <a:pt x="2039" y="13983"/>
                      <a:pt x="2537" y="13792"/>
                    </a:cubicBezTo>
                    <a:cubicBezTo>
                      <a:pt x="5905" y="12503"/>
                      <a:pt x="8538" y="10917"/>
                      <a:pt x="9280" y="9895"/>
                    </a:cubicBezTo>
                    <a:cubicBezTo>
                      <a:pt x="10114" y="8744"/>
                      <a:pt x="11177" y="3334"/>
                      <a:pt x="11177" y="3334"/>
                    </a:cubicBezTo>
                    <a:lnTo>
                      <a:pt x="59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1575016" y="2674176"/>
                <a:ext cx="426281" cy="250748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2817" extrusionOk="0">
                    <a:moveTo>
                      <a:pt x="27" y="0"/>
                    </a:moveTo>
                    <a:cubicBezTo>
                      <a:pt x="1" y="0"/>
                      <a:pt x="5" y="28"/>
                      <a:pt x="42" y="53"/>
                    </a:cubicBezTo>
                    <a:cubicBezTo>
                      <a:pt x="715" y="502"/>
                      <a:pt x="3951" y="2386"/>
                      <a:pt x="4756" y="2814"/>
                    </a:cubicBezTo>
                    <a:cubicBezTo>
                      <a:pt x="4759" y="2816"/>
                      <a:pt x="4762" y="2817"/>
                      <a:pt x="4765" y="2817"/>
                    </a:cubicBezTo>
                    <a:cubicBezTo>
                      <a:pt x="4779" y="2817"/>
                      <a:pt x="4788" y="2793"/>
                      <a:pt x="4772" y="2779"/>
                    </a:cubicBezTo>
                    <a:cubicBezTo>
                      <a:pt x="4005" y="2320"/>
                      <a:pt x="2508" y="1238"/>
                      <a:pt x="57" y="8"/>
                    </a:cubicBezTo>
                    <a:cubicBezTo>
                      <a:pt x="45" y="3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1659844" y="3219014"/>
                <a:ext cx="273090" cy="291605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276" extrusionOk="0">
                    <a:moveTo>
                      <a:pt x="2264" y="0"/>
                    </a:moveTo>
                    <a:cubicBezTo>
                      <a:pt x="2236" y="0"/>
                      <a:pt x="2214" y="4"/>
                      <a:pt x="2199" y="11"/>
                    </a:cubicBezTo>
                    <a:cubicBezTo>
                      <a:pt x="2080" y="80"/>
                      <a:pt x="1618" y="1266"/>
                      <a:pt x="1331" y="1502"/>
                    </a:cubicBezTo>
                    <a:cubicBezTo>
                      <a:pt x="1042" y="1738"/>
                      <a:pt x="111" y="2213"/>
                      <a:pt x="58" y="2260"/>
                    </a:cubicBezTo>
                    <a:cubicBezTo>
                      <a:pt x="1" y="2307"/>
                      <a:pt x="602" y="3251"/>
                      <a:pt x="674" y="3276"/>
                    </a:cubicBezTo>
                    <a:cubicBezTo>
                      <a:pt x="674" y="3276"/>
                      <a:pt x="1580" y="3068"/>
                      <a:pt x="2234" y="2597"/>
                    </a:cubicBezTo>
                    <a:cubicBezTo>
                      <a:pt x="3067" y="1990"/>
                      <a:pt x="3049" y="197"/>
                      <a:pt x="3049" y="197"/>
                    </a:cubicBezTo>
                    <a:cubicBezTo>
                      <a:pt x="3049" y="197"/>
                      <a:pt x="2481" y="0"/>
                      <a:pt x="2264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1777428" y="3300638"/>
                <a:ext cx="46554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64" extrusionOk="0">
                    <a:moveTo>
                      <a:pt x="1" y="0"/>
                    </a:moveTo>
                    <a:cubicBezTo>
                      <a:pt x="17" y="69"/>
                      <a:pt x="45" y="142"/>
                      <a:pt x="80" y="204"/>
                    </a:cubicBezTo>
                    <a:cubicBezTo>
                      <a:pt x="114" y="267"/>
                      <a:pt x="155" y="330"/>
                      <a:pt x="199" y="384"/>
                    </a:cubicBezTo>
                    <a:cubicBezTo>
                      <a:pt x="287" y="497"/>
                      <a:pt x="397" y="594"/>
                      <a:pt x="523" y="664"/>
                    </a:cubicBezTo>
                    <a:cubicBezTo>
                      <a:pt x="514" y="588"/>
                      <a:pt x="488" y="519"/>
                      <a:pt x="448" y="456"/>
                    </a:cubicBezTo>
                    <a:cubicBezTo>
                      <a:pt x="413" y="393"/>
                      <a:pt x="375" y="330"/>
                      <a:pt x="331" y="274"/>
                    </a:cubicBezTo>
                    <a:cubicBezTo>
                      <a:pt x="287" y="220"/>
                      <a:pt x="240" y="170"/>
                      <a:pt x="186" y="120"/>
                    </a:cubicBezTo>
                    <a:cubicBezTo>
                      <a:pt x="130" y="72"/>
                      <a:pt x="67" y="3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1899284" y="3190531"/>
                <a:ext cx="22164" cy="72901"/>
              </a:xfrm>
              <a:custGeom>
                <a:avLst/>
                <a:gdLst/>
                <a:ahLst/>
                <a:cxnLst/>
                <a:rect l="l" t="t" r="r" b="b"/>
                <a:pathLst>
                  <a:path w="249" h="819" extrusionOk="0">
                    <a:moveTo>
                      <a:pt x="223" y="1"/>
                    </a:moveTo>
                    <a:cubicBezTo>
                      <a:pt x="176" y="58"/>
                      <a:pt x="138" y="124"/>
                      <a:pt x="110" y="190"/>
                    </a:cubicBezTo>
                    <a:cubicBezTo>
                      <a:pt x="82" y="253"/>
                      <a:pt x="60" y="322"/>
                      <a:pt x="44" y="391"/>
                    </a:cubicBezTo>
                    <a:cubicBezTo>
                      <a:pt x="9" y="529"/>
                      <a:pt x="0" y="677"/>
                      <a:pt x="25" y="819"/>
                    </a:cubicBezTo>
                    <a:cubicBezTo>
                      <a:pt x="72" y="765"/>
                      <a:pt x="113" y="702"/>
                      <a:pt x="142" y="636"/>
                    </a:cubicBezTo>
                    <a:cubicBezTo>
                      <a:pt x="198" y="504"/>
                      <a:pt x="233" y="363"/>
                      <a:pt x="239" y="221"/>
                    </a:cubicBezTo>
                    <a:cubicBezTo>
                      <a:pt x="249" y="149"/>
                      <a:pt x="239" y="73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1877654" y="3187771"/>
                <a:ext cx="16378" cy="7566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850" extrusionOk="0">
                    <a:moveTo>
                      <a:pt x="95" y="1"/>
                    </a:moveTo>
                    <a:cubicBezTo>
                      <a:pt x="57" y="70"/>
                      <a:pt x="35" y="139"/>
                      <a:pt x="23" y="214"/>
                    </a:cubicBezTo>
                    <a:cubicBezTo>
                      <a:pt x="10" y="284"/>
                      <a:pt x="4" y="356"/>
                      <a:pt x="4" y="425"/>
                    </a:cubicBezTo>
                    <a:cubicBezTo>
                      <a:pt x="1" y="573"/>
                      <a:pt x="23" y="718"/>
                      <a:pt x="80" y="850"/>
                    </a:cubicBezTo>
                    <a:cubicBezTo>
                      <a:pt x="114" y="784"/>
                      <a:pt x="142" y="714"/>
                      <a:pt x="158" y="636"/>
                    </a:cubicBezTo>
                    <a:cubicBezTo>
                      <a:pt x="180" y="497"/>
                      <a:pt x="183" y="356"/>
                      <a:pt x="161" y="214"/>
                    </a:cubicBezTo>
                    <a:cubicBezTo>
                      <a:pt x="149" y="139"/>
                      <a:pt x="127" y="70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652634" y="3457921"/>
                <a:ext cx="76729" cy="15488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74" extrusionOk="0">
                    <a:moveTo>
                      <a:pt x="406" y="0"/>
                    </a:moveTo>
                    <a:cubicBezTo>
                      <a:pt x="269" y="0"/>
                      <a:pt x="132" y="29"/>
                      <a:pt x="0" y="79"/>
                    </a:cubicBezTo>
                    <a:cubicBezTo>
                      <a:pt x="66" y="117"/>
                      <a:pt x="139" y="139"/>
                      <a:pt x="217" y="155"/>
                    </a:cubicBezTo>
                    <a:cubicBezTo>
                      <a:pt x="288" y="167"/>
                      <a:pt x="359" y="174"/>
                      <a:pt x="431" y="174"/>
                    </a:cubicBezTo>
                    <a:cubicBezTo>
                      <a:pt x="503" y="174"/>
                      <a:pt x="574" y="167"/>
                      <a:pt x="645" y="155"/>
                    </a:cubicBezTo>
                    <a:cubicBezTo>
                      <a:pt x="720" y="142"/>
                      <a:pt x="793" y="120"/>
                      <a:pt x="862" y="89"/>
                    </a:cubicBezTo>
                    <a:cubicBezTo>
                      <a:pt x="790" y="57"/>
                      <a:pt x="720" y="32"/>
                      <a:pt x="645" y="23"/>
                    </a:cubicBezTo>
                    <a:cubicBezTo>
                      <a:pt x="573" y="7"/>
                      <a:pt x="500" y="1"/>
                      <a:pt x="428" y="1"/>
                    </a:cubicBezTo>
                    <a:cubicBezTo>
                      <a:pt x="421" y="0"/>
                      <a:pt x="413" y="0"/>
                      <a:pt x="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1751971" y="3325472"/>
                <a:ext cx="76818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68" extrusionOk="0">
                    <a:moveTo>
                      <a:pt x="389" y="0"/>
                    </a:moveTo>
                    <a:cubicBezTo>
                      <a:pt x="257" y="0"/>
                      <a:pt x="126" y="28"/>
                      <a:pt x="1" y="80"/>
                    </a:cubicBezTo>
                    <a:cubicBezTo>
                      <a:pt x="67" y="114"/>
                      <a:pt x="139" y="136"/>
                      <a:pt x="211" y="149"/>
                    </a:cubicBezTo>
                    <a:cubicBezTo>
                      <a:pt x="284" y="161"/>
                      <a:pt x="359" y="168"/>
                      <a:pt x="428" y="168"/>
                    </a:cubicBezTo>
                    <a:cubicBezTo>
                      <a:pt x="504" y="168"/>
                      <a:pt x="573" y="161"/>
                      <a:pt x="645" y="149"/>
                    </a:cubicBezTo>
                    <a:cubicBezTo>
                      <a:pt x="721" y="136"/>
                      <a:pt x="793" y="114"/>
                      <a:pt x="862" y="83"/>
                    </a:cubicBezTo>
                    <a:cubicBezTo>
                      <a:pt x="790" y="51"/>
                      <a:pt x="721" y="26"/>
                      <a:pt x="645" y="17"/>
                    </a:cubicBezTo>
                    <a:cubicBezTo>
                      <a:pt x="573" y="4"/>
                      <a:pt x="501" y="1"/>
                      <a:pt x="428" y="1"/>
                    </a:cubicBezTo>
                    <a:cubicBezTo>
                      <a:pt x="415" y="0"/>
                      <a:pt x="402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044688" y="3496552"/>
                <a:ext cx="418181" cy="258581"/>
              </a:xfrm>
              <a:custGeom>
                <a:avLst/>
                <a:gdLst/>
                <a:ahLst/>
                <a:cxnLst/>
                <a:rect l="l" t="t" r="r" b="b"/>
                <a:pathLst>
                  <a:path w="4698" h="2905" extrusionOk="0">
                    <a:moveTo>
                      <a:pt x="1562" y="1"/>
                    </a:moveTo>
                    <a:cubicBezTo>
                      <a:pt x="1436" y="145"/>
                      <a:pt x="1323" y="268"/>
                      <a:pt x="1232" y="359"/>
                    </a:cubicBezTo>
                    <a:cubicBezTo>
                      <a:pt x="14" y="1592"/>
                      <a:pt x="1" y="2905"/>
                      <a:pt x="1299" y="2905"/>
                    </a:cubicBezTo>
                    <a:cubicBezTo>
                      <a:pt x="1627" y="2905"/>
                      <a:pt x="2039" y="2821"/>
                      <a:pt x="2537" y="2630"/>
                    </a:cubicBezTo>
                    <a:cubicBezTo>
                      <a:pt x="3298" y="2341"/>
                      <a:pt x="4028" y="2029"/>
                      <a:pt x="4698" y="1718"/>
                    </a:cubicBezTo>
                    <a:lnTo>
                      <a:pt x="1562" y="1"/>
                    </a:ln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428374" y="3492457"/>
                <a:ext cx="1218759" cy="1441824"/>
              </a:xfrm>
              <a:custGeom>
                <a:avLst/>
                <a:gdLst/>
                <a:ahLst/>
                <a:cxnLst/>
                <a:rect l="l" t="t" r="r" b="b"/>
                <a:pathLst>
                  <a:path w="13692" h="16198" extrusionOk="0">
                    <a:moveTo>
                      <a:pt x="7716" y="1"/>
                    </a:moveTo>
                    <a:cubicBezTo>
                      <a:pt x="7151" y="1"/>
                      <a:pt x="6570" y="124"/>
                      <a:pt x="6130" y="490"/>
                    </a:cubicBezTo>
                    <a:cubicBezTo>
                      <a:pt x="3438" y="2733"/>
                      <a:pt x="31" y="15921"/>
                      <a:pt x="0" y="16197"/>
                    </a:cubicBezTo>
                    <a:lnTo>
                      <a:pt x="13499" y="16157"/>
                    </a:lnTo>
                    <a:cubicBezTo>
                      <a:pt x="13691" y="15993"/>
                      <a:pt x="12263" y="2585"/>
                      <a:pt x="9656" y="456"/>
                    </a:cubicBezTo>
                    <a:cubicBezTo>
                      <a:pt x="9491" y="320"/>
                      <a:pt x="8625" y="1"/>
                      <a:pt x="77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965290" y="3571855"/>
                <a:ext cx="359878" cy="277007"/>
              </a:xfrm>
              <a:custGeom>
                <a:avLst/>
                <a:gdLst/>
                <a:ahLst/>
                <a:cxnLst/>
                <a:rect l="l" t="t" r="r" b="b"/>
                <a:pathLst>
                  <a:path w="4043" h="31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322"/>
                      <a:pt x="520" y="630"/>
                      <a:pt x="809" y="922"/>
                    </a:cubicBezTo>
                    <a:cubicBezTo>
                      <a:pt x="1098" y="1209"/>
                      <a:pt x="1400" y="1482"/>
                      <a:pt x="1718" y="1737"/>
                    </a:cubicBezTo>
                    <a:cubicBezTo>
                      <a:pt x="1797" y="1803"/>
                      <a:pt x="1875" y="1863"/>
                      <a:pt x="1957" y="1926"/>
                    </a:cubicBezTo>
                    <a:cubicBezTo>
                      <a:pt x="2042" y="1989"/>
                      <a:pt x="2120" y="2051"/>
                      <a:pt x="2202" y="2111"/>
                    </a:cubicBezTo>
                    <a:cubicBezTo>
                      <a:pt x="2366" y="2228"/>
                      <a:pt x="2532" y="2347"/>
                      <a:pt x="2705" y="2457"/>
                    </a:cubicBezTo>
                    <a:cubicBezTo>
                      <a:pt x="3048" y="2680"/>
                      <a:pt x="3401" y="2885"/>
                      <a:pt x="3762" y="3074"/>
                    </a:cubicBezTo>
                    <a:lnTo>
                      <a:pt x="3838" y="3111"/>
                    </a:lnTo>
                    <a:lnTo>
                      <a:pt x="3872" y="3039"/>
                    </a:lnTo>
                    <a:cubicBezTo>
                      <a:pt x="3882" y="3023"/>
                      <a:pt x="3888" y="3008"/>
                      <a:pt x="3891" y="2992"/>
                    </a:cubicBezTo>
                    <a:cubicBezTo>
                      <a:pt x="3898" y="2979"/>
                      <a:pt x="3901" y="2964"/>
                      <a:pt x="3904" y="2951"/>
                    </a:cubicBezTo>
                    <a:cubicBezTo>
                      <a:pt x="3913" y="2923"/>
                      <a:pt x="3916" y="2901"/>
                      <a:pt x="3923" y="2872"/>
                    </a:cubicBezTo>
                    <a:cubicBezTo>
                      <a:pt x="3935" y="2819"/>
                      <a:pt x="3948" y="2765"/>
                      <a:pt x="3954" y="2715"/>
                    </a:cubicBezTo>
                    <a:cubicBezTo>
                      <a:pt x="3970" y="2614"/>
                      <a:pt x="3986" y="2507"/>
                      <a:pt x="3998" y="2404"/>
                    </a:cubicBezTo>
                    <a:cubicBezTo>
                      <a:pt x="4017" y="2196"/>
                      <a:pt x="4039" y="1992"/>
                      <a:pt x="4039" y="1784"/>
                    </a:cubicBezTo>
                    <a:cubicBezTo>
                      <a:pt x="4039" y="1577"/>
                      <a:pt x="4042" y="1372"/>
                      <a:pt x="4039" y="1161"/>
                    </a:cubicBezTo>
                    <a:cubicBezTo>
                      <a:pt x="4033" y="954"/>
                      <a:pt x="4026" y="749"/>
                      <a:pt x="4014" y="542"/>
                    </a:cubicBezTo>
                    <a:lnTo>
                      <a:pt x="3976" y="1158"/>
                    </a:lnTo>
                    <a:cubicBezTo>
                      <a:pt x="3954" y="1369"/>
                      <a:pt x="3945" y="1573"/>
                      <a:pt x="3923" y="1778"/>
                    </a:cubicBezTo>
                    <a:cubicBezTo>
                      <a:pt x="3904" y="1982"/>
                      <a:pt x="3885" y="2180"/>
                      <a:pt x="3853" y="2385"/>
                    </a:cubicBezTo>
                    <a:cubicBezTo>
                      <a:pt x="3841" y="2485"/>
                      <a:pt x="3822" y="2586"/>
                      <a:pt x="3803" y="2684"/>
                    </a:cubicBezTo>
                    <a:cubicBezTo>
                      <a:pt x="3791" y="2737"/>
                      <a:pt x="3778" y="2784"/>
                      <a:pt x="3765" y="2831"/>
                    </a:cubicBezTo>
                    <a:cubicBezTo>
                      <a:pt x="3763" y="2845"/>
                      <a:pt x="3760" y="2860"/>
                      <a:pt x="3756" y="2875"/>
                    </a:cubicBezTo>
                    <a:lnTo>
                      <a:pt x="3756" y="2875"/>
                    </a:lnTo>
                    <a:cubicBezTo>
                      <a:pt x="3429" y="2696"/>
                      <a:pt x="3110" y="2507"/>
                      <a:pt x="2800" y="2306"/>
                    </a:cubicBezTo>
                    <a:cubicBezTo>
                      <a:pt x="2460" y="2092"/>
                      <a:pt x="2136" y="1856"/>
                      <a:pt x="1812" y="1611"/>
                    </a:cubicBezTo>
                    <a:cubicBezTo>
                      <a:pt x="1491" y="1369"/>
                      <a:pt x="1180" y="1108"/>
                      <a:pt x="878" y="841"/>
                    </a:cubicBezTo>
                    <a:cubicBezTo>
                      <a:pt x="724" y="708"/>
                      <a:pt x="573" y="573"/>
                      <a:pt x="428" y="432"/>
                    </a:cubicBezTo>
                    <a:cubicBezTo>
                      <a:pt x="284" y="290"/>
                      <a:pt x="139" y="14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864618" y="3638792"/>
                <a:ext cx="698214" cy="1349162"/>
              </a:xfrm>
              <a:custGeom>
                <a:avLst/>
                <a:gdLst/>
                <a:ahLst/>
                <a:cxnLst/>
                <a:rect l="l" t="t" r="r" b="b"/>
                <a:pathLst>
                  <a:path w="7844" h="15157" extrusionOk="0">
                    <a:moveTo>
                      <a:pt x="766" y="1"/>
                    </a:moveTo>
                    <a:cubicBezTo>
                      <a:pt x="100" y="1"/>
                      <a:pt x="0" y="1653"/>
                      <a:pt x="125" y="2482"/>
                    </a:cubicBezTo>
                    <a:cubicBezTo>
                      <a:pt x="852" y="7404"/>
                      <a:pt x="4289" y="14890"/>
                      <a:pt x="5988" y="15148"/>
                    </a:cubicBezTo>
                    <a:cubicBezTo>
                      <a:pt x="6027" y="15154"/>
                      <a:pt x="6065" y="15157"/>
                      <a:pt x="6101" y="15157"/>
                    </a:cubicBezTo>
                    <a:cubicBezTo>
                      <a:pt x="7843" y="15157"/>
                      <a:pt x="6942" y="8697"/>
                      <a:pt x="6705" y="8543"/>
                    </a:cubicBezTo>
                    <a:cubicBezTo>
                      <a:pt x="6526" y="8420"/>
                      <a:pt x="3937" y="4328"/>
                      <a:pt x="2091" y="1312"/>
                    </a:cubicBezTo>
                    <a:cubicBezTo>
                      <a:pt x="1505" y="356"/>
                      <a:pt x="1075" y="1"/>
                      <a:pt x="766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852779" y="3632917"/>
                <a:ext cx="671154" cy="1360022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15279" extrusionOk="0">
                    <a:moveTo>
                      <a:pt x="874" y="0"/>
                    </a:moveTo>
                    <a:cubicBezTo>
                      <a:pt x="334" y="0"/>
                      <a:pt x="0" y="847"/>
                      <a:pt x="148" y="2451"/>
                    </a:cubicBezTo>
                    <a:cubicBezTo>
                      <a:pt x="384" y="5011"/>
                      <a:pt x="2554" y="11201"/>
                      <a:pt x="4429" y="13805"/>
                    </a:cubicBezTo>
                    <a:cubicBezTo>
                      <a:pt x="5168" y="14834"/>
                      <a:pt x="5787" y="15279"/>
                      <a:pt x="6269" y="15279"/>
                    </a:cubicBezTo>
                    <a:cubicBezTo>
                      <a:pt x="6963" y="15279"/>
                      <a:pt x="7371" y="14354"/>
                      <a:pt x="7442" y="12924"/>
                    </a:cubicBezTo>
                    <a:cubicBezTo>
                      <a:pt x="7539" y="10946"/>
                      <a:pt x="6860" y="8581"/>
                      <a:pt x="6860" y="8581"/>
                    </a:cubicBezTo>
                    <a:cubicBezTo>
                      <a:pt x="6561" y="8172"/>
                      <a:pt x="3111" y="2592"/>
                      <a:pt x="2007" y="925"/>
                    </a:cubicBezTo>
                    <a:cubicBezTo>
                      <a:pt x="1594" y="302"/>
                      <a:pt x="1197" y="0"/>
                      <a:pt x="874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1161292" y="3918199"/>
                <a:ext cx="340740" cy="54128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608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255"/>
                      <a:pt x="305" y="516"/>
                      <a:pt x="459" y="771"/>
                    </a:cubicBezTo>
                    <a:lnTo>
                      <a:pt x="928" y="1538"/>
                    </a:lnTo>
                    <a:lnTo>
                      <a:pt x="1875" y="3064"/>
                    </a:lnTo>
                    <a:cubicBezTo>
                      <a:pt x="2199" y="3567"/>
                      <a:pt x="2516" y="4073"/>
                      <a:pt x="2844" y="4577"/>
                    </a:cubicBezTo>
                    <a:cubicBezTo>
                      <a:pt x="3167" y="5080"/>
                      <a:pt x="3495" y="5583"/>
                      <a:pt x="3828" y="6080"/>
                    </a:cubicBezTo>
                    <a:cubicBezTo>
                      <a:pt x="3526" y="5564"/>
                      <a:pt x="3212" y="5048"/>
                      <a:pt x="2897" y="4545"/>
                    </a:cubicBezTo>
                    <a:cubicBezTo>
                      <a:pt x="2586" y="4036"/>
                      <a:pt x="2265" y="3526"/>
                      <a:pt x="1950" y="3020"/>
                    </a:cubicBezTo>
                    <a:lnTo>
                      <a:pt x="982" y="1507"/>
                    </a:lnTo>
                    <a:lnTo>
                      <a:pt x="494" y="752"/>
                    </a:lnTo>
                    <a:cubicBezTo>
                      <a:pt x="330" y="500"/>
                      <a:pt x="170" y="24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1200457" y="3942232"/>
                <a:ext cx="29196" cy="7931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891" extrusionOk="0">
                    <a:moveTo>
                      <a:pt x="1" y="1"/>
                    </a:moveTo>
                    <a:cubicBezTo>
                      <a:pt x="19" y="76"/>
                      <a:pt x="38" y="155"/>
                      <a:pt x="63" y="230"/>
                    </a:cubicBezTo>
                    <a:cubicBezTo>
                      <a:pt x="85" y="306"/>
                      <a:pt x="111" y="378"/>
                      <a:pt x="136" y="454"/>
                    </a:cubicBezTo>
                    <a:cubicBezTo>
                      <a:pt x="192" y="605"/>
                      <a:pt x="252" y="749"/>
                      <a:pt x="328" y="891"/>
                    </a:cubicBezTo>
                    <a:cubicBezTo>
                      <a:pt x="293" y="734"/>
                      <a:pt x="255" y="583"/>
                      <a:pt x="199" y="432"/>
                    </a:cubicBezTo>
                    <a:cubicBezTo>
                      <a:pt x="148" y="281"/>
                      <a:pt x="82" y="13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871472" y="3988429"/>
                <a:ext cx="425925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4785" h="1060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22" y="3130"/>
                      <a:pt x="2571" y="8289"/>
                      <a:pt x="4785" y="10603"/>
                    </a:cubicBezTo>
                    <a:cubicBezTo>
                      <a:pt x="4156" y="9858"/>
                      <a:pt x="3675" y="9006"/>
                      <a:pt x="3228" y="8144"/>
                    </a:cubicBezTo>
                    <a:cubicBezTo>
                      <a:pt x="1920" y="5530"/>
                      <a:pt x="941" y="276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871472" y="4050025"/>
                <a:ext cx="38186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09" extrusionOk="0">
                    <a:moveTo>
                      <a:pt x="1" y="1"/>
                    </a:moveTo>
                    <a:cubicBezTo>
                      <a:pt x="64" y="281"/>
                      <a:pt x="212" y="529"/>
                      <a:pt x="429" y="708"/>
                    </a:cubicBezTo>
                    <a:cubicBezTo>
                      <a:pt x="315" y="457"/>
                      <a:pt x="174" y="218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1231522" y="4009702"/>
                <a:ext cx="768445" cy="981808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11030" extrusionOk="0">
                    <a:moveTo>
                      <a:pt x="4908" y="0"/>
                    </a:moveTo>
                    <a:cubicBezTo>
                      <a:pt x="4856" y="0"/>
                      <a:pt x="4812" y="18"/>
                      <a:pt x="4778" y="54"/>
                    </a:cubicBezTo>
                    <a:cubicBezTo>
                      <a:pt x="4071" y="831"/>
                      <a:pt x="1488" y="4005"/>
                      <a:pt x="1331" y="4260"/>
                    </a:cubicBezTo>
                    <a:cubicBezTo>
                      <a:pt x="0" y="6395"/>
                      <a:pt x="1009" y="11030"/>
                      <a:pt x="1955" y="11030"/>
                    </a:cubicBezTo>
                    <a:cubicBezTo>
                      <a:pt x="1966" y="11030"/>
                      <a:pt x="1977" y="11029"/>
                      <a:pt x="1988" y="11028"/>
                    </a:cubicBezTo>
                    <a:cubicBezTo>
                      <a:pt x="3404" y="10861"/>
                      <a:pt x="4583" y="9242"/>
                      <a:pt x="8166" y="4876"/>
                    </a:cubicBezTo>
                    <a:cubicBezTo>
                      <a:pt x="8633" y="4308"/>
                      <a:pt x="5727" y="0"/>
                      <a:pt x="490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1566115" y="3546220"/>
                <a:ext cx="747527" cy="921101"/>
              </a:xfrm>
              <a:custGeom>
                <a:avLst/>
                <a:gdLst/>
                <a:ahLst/>
                <a:cxnLst/>
                <a:rect l="l" t="t" r="r" b="b"/>
                <a:pathLst>
                  <a:path w="8398" h="10348" extrusionOk="0">
                    <a:moveTo>
                      <a:pt x="6022" y="0"/>
                    </a:moveTo>
                    <a:cubicBezTo>
                      <a:pt x="4928" y="0"/>
                      <a:pt x="2818" y="1425"/>
                      <a:pt x="2243" y="1865"/>
                    </a:cubicBezTo>
                    <a:cubicBezTo>
                      <a:pt x="1419" y="2490"/>
                      <a:pt x="0" y="6541"/>
                      <a:pt x="0" y="6541"/>
                    </a:cubicBezTo>
                    <a:lnTo>
                      <a:pt x="4196" y="10347"/>
                    </a:lnTo>
                    <a:cubicBezTo>
                      <a:pt x="4463" y="9812"/>
                      <a:pt x="6244" y="8598"/>
                      <a:pt x="6819" y="7869"/>
                    </a:cubicBezTo>
                    <a:cubicBezTo>
                      <a:pt x="7354" y="7183"/>
                      <a:pt x="8398" y="6284"/>
                      <a:pt x="8203" y="5409"/>
                    </a:cubicBezTo>
                    <a:cubicBezTo>
                      <a:pt x="8115" y="5088"/>
                      <a:pt x="7914" y="4808"/>
                      <a:pt x="7634" y="4620"/>
                    </a:cubicBezTo>
                    <a:cubicBezTo>
                      <a:pt x="7634" y="4620"/>
                      <a:pt x="7819" y="3755"/>
                      <a:pt x="7439" y="3418"/>
                    </a:cubicBezTo>
                    <a:cubicBezTo>
                      <a:pt x="7197" y="3214"/>
                      <a:pt x="6891" y="3091"/>
                      <a:pt x="6574" y="3060"/>
                    </a:cubicBezTo>
                    <a:cubicBezTo>
                      <a:pt x="6574" y="3060"/>
                      <a:pt x="6873" y="2245"/>
                      <a:pt x="6439" y="1934"/>
                    </a:cubicBezTo>
                    <a:cubicBezTo>
                      <a:pt x="6233" y="1799"/>
                      <a:pt x="5989" y="1726"/>
                      <a:pt x="5742" y="1726"/>
                    </a:cubicBezTo>
                    <a:cubicBezTo>
                      <a:pt x="5690" y="1726"/>
                      <a:pt x="5638" y="1729"/>
                      <a:pt x="5586" y="1736"/>
                    </a:cubicBezTo>
                    <a:cubicBezTo>
                      <a:pt x="5586" y="1736"/>
                      <a:pt x="6992" y="732"/>
                      <a:pt x="6542" y="198"/>
                    </a:cubicBezTo>
                    <a:cubicBezTo>
                      <a:pt x="6425" y="59"/>
                      <a:pt x="6245" y="0"/>
                      <a:pt x="6022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1847747" y="3699498"/>
                <a:ext cx="217012" cy="141263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1587" extrusionOk="0">
                    <a:moveTo>
                      <a:pt x="2408" y="1"/>
                    </a:moveTo>
                    <a:cubicBezTo>
                      <a:pt x="2404" y="1"/>
                      <a:pt x="2400" y="2"/>
                      <a:pt x="2397" y="4"/>
                    </a:cubicBezTo>
                    <a:cubicBezTo>
                      <a:pt x="1526" y="385"/>
                      <a:pt x="749" y="979"/>
                      <a:pt x="7" y="1558"/>
                    </a:cubicBezTo>
                    <a:cubicBezTo>
                      <a:pt x="0" y="1564"/>
                      <a:pt x="0" y="1577"/>
                      <a:pt x="10" y="1580"/>
                    </a:cubicBezTo>
                    <a:cubicBezTo>
                      <a:pt x="13" y="1586"/>
                      <a:pt x="22" y="1586"/>
                      <a:pt x="29" y="1586"/>
                    </a:cubicBezTo>
                    <a:cubicBezTo>
                      <a:pt x="758" y="998"/>
                      <a:pt x="1667" y="599"/>
                      <a:pt x="2422" y="45"/>
                    </a:cubicBezTo>
                    <a:cubicBezTo>
                      <a:pt x="2435" y="36"/>
                      <a:pt x="2438" y="23"/>
                      <a:pt x="2432" y="14"/>
                    </a:cubicBezTo>
                    <a:cubicBezTo>
                      <a:pt x="2425" y="5"/>
                      <a:pt x="2416" y="1"/>
                      <a:pt x="2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1963906" y="3814678"/>
                <a:ext cx="186036" cy="163961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842" extrusionOk="0">
                    <a:moveTo>
                      <a:pt x="2052" y="0"/>
                    </a:moveTo>
                    <a:cubicBezTo>
                      <a:pt x="2047" y="0"/>
                      <a:pt x="2042" y="1"/>
                      <a:pt x="2039" y="3"/>
                    </a:cubicBezTo>
                    <a:cubicBezTo>
                      <a:pt x="1850" y="110"/>
                      <a:pt x="1671" y="239"/>
                      <a:pt x="1520" y="393"/>
                    </a:cubicBezTo>
                    <a:cubicBezTo>
                      <a:pt x="1347" y="541"/>
                      <a:pt x="1174" y="695"/>
                      <a:pt x="1004" y="852"/>
                    </a:cubicBezTo>
                    <a:cubicBezTo>
                      <a:pt x="667" y="1163"/>
                      <a:pt x="337" y="1487"/>
                      <a:pt x="13" y="1811"/>
                    </a:cubicBezTo>
                    <a:cubicBezTo>
                      <a:pt x="1" y="1824"/>
                      <a:pt x="10" y="1841"/>
                      <a:pt x="21" y="1841"/>
                    </a:cubicBezTo>
                    <a:cubicBezTo>
                      <a:pt x="25" y="1841"/>
                      <a:pt x="29" y="1840"/>
                      <a:pt x="32" y="1836"/>
                    </a:cubicBezTo>
                    <a:cubicBezTo>
                      <a:pt x="372" y="1525"/>
                      <a:pt x="715" y="1223"/>
                      <a:pt x="1064" y="924"/>
                    </a:cubicBezTo>
                    <a:cubicBezTo>
                      <a:pt x="1240" y="773"/>
                      <a:pt x="1416" y="629"/>
                      <a:pt x="1595" y="484"/>
                    </a:cubicBezTo>
                    <a:cubicBezTo>
                      <a:pt x="1771" y="358"/>
                      <a:pt x="1932" y="214"/>
                      <a:pt x="2076" y="50"/>
                    </a:cubicBezTo>
                    <a:cubicBezTo>
                      <a:pt x="2089" y="34"/>
                      <a:pt x="2086" y="15"/>
                      <a:pt x="2070" y="3"/>
                    </a:cubicBezTo>
                    <a:cubicBezTo>
                      <a:pt x="2064" y="1"/>
                      <a:pt x="2058" y="0"/>
                      <a:pt x="20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2080155" y="3958076"/>
                <a:ext cx="165830" cy="149897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684" extrusionOk="0">
                    <a:moveTo>
                      <a:pt x="1851" y="0"/>
                    </a:moveTo>
                    <a:cubicBezTo>
                      <a:pt x="1849" y="0"/>
                      <a:pt x="1848" y="1"/>
                      <a:pt x="1846" y="2"/>
                    </a:cubicBezTo>
                    <a:cubicBezTo>
                      <a:pt x="1673" y="75"/>
                      <a:pt x="1532" y="247"/>
                      <a:pt x="1396" y="373"/>
                    </a:cubicBezTo>
                    <a:cubicBezTo>
                      <a:pt x="1249" y="521"/>
                      <a:pt x="1094" y="666"/>
                      <a:pt x="940" y="807"/>
                    </a:cubicBezTo>
                    <a:cubicBezTo>
                      <a:pt x="635" y="1094"/>
                      <a:pt x="327" y="1380"/>
                      <a:pt x="12" y="1657"/>
                    </a:cubicBezTo>
                    <a:cubicBezTo>
                      <a:pt x="0" y="1666"/>
                      <a:pt x="9" y="1684"/>
                      <a:pt x="21" y="1684"/>
                    </a:cubicBezTo>
                    <a:cubicBezTo>
                      <a:pt x="24" y="1684"/>
                      <a:pt x="28" y="1682"/>
                      <a:pt x="31" y="1679"/>
                    </a:cubicBezTo>
                    <a:cubicBezTo>
                      <a:pt x="355" y="1402"/>
                      <a:pt x="682" y="1125"/>
                      <a:pt x="1000" y="845"/>
                    </a:cubicBezTo>
                    <a:cubicBezTo>
                      <a:pt x="1157" y="710"/>
                      <a:pt x="1315" y="568"/>
                      <a:pt x="1469" y="430"/>
                    </a:cubicBezTo>
                    <a:cubicBezTo>
                      <a:pt x="1601" y="310"/>
                      <a:pt x="1777" y="178"/>
                      <a:pt x="1856" y="12"/>
                    </a:cubicBezTo>
                    <a:cubicBezTo>
                      <a:pt x="1863" y="7"/>
                      <a:pt x="1857" y="0"/>
                      <a:pt x="1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1213809" y="4052250"/>
                <a:ext cx="616412" cy="943889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10604" extrusionOk="0">
                    <a:moveTo>
                      <a:pt x="4461" y="1"/>
                    </a:moveTo>
                    <a:lnTo>
                      <a:pt x="1662" y="3574"/>
                    </a:lnTo>
                    <a:cubicBezTo>
                      <a:pt x="0" y="5844"/>
                      <a:pt x="1205" y="10604"/>
                      <a:pt x="2160" y="10604"/>
                    </a:cubicBezTo>
                    <a:cubicBezTo>
                      <a:pt x="2163" y="10604"/>
                      <a:pt x="2166" y="10604"/>
                      <a:pt x="2169" y="10603"/>
                    </a:cubicBezTo>
                    <a:cubicBezTo>
                      <a:pt x="3615" y="10566"/>
                      <a:pt x="6924" y="6839"/>
                      <a:pt x="6924" y="6839"/>
                    </a:cubicBezTo>
                    <a:lnTo>
                      <a:pt x="4461" y="1"/>
                    </a:ln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1277185" y="4369308"/>
                <a:ext cx="86164" cy="30023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373" extrusionOk="0">
                    <a:moveTo>
                      <a:pt x="952" y="0"/>
                    </a:moveTo>
                    <a:cubicBezTo>
                      <a:pt x="949" y="0"/>
                      <a:pt x="946" y="2"/>
                      <a:pt x="944" y="6"/>
                    </a:cubicBezTo>
                    <a:cubicBezTo>
                      <a:pt x="0" y="1330"/>
                      <a:pt x="66" y="2808"/>
                      <a:pt x="139" y="3358"/>
                    </a:cubicBezTo>
                    <a:cubicBezTo>
                      <a:pt x="142" y="3368"/>
                      <a:pt x="148" y="3373"/>
                      <a:pt x="153" y="3373"/>
                    </a:cubicBezTo>
                    <a:cubicBezTo>
                      <a:pt x="158" y="3373"/>
                      <a:pt x="162" y="3368"/>
                      <a:pt x="161" y="3358"/>
                    </a:cubicBezTo>
                    <a:cubicBezTo>
                      <a:pt x="136" y="2824"/>
                      <a:pt x="353" y="1075"/>
                      <a:pt x="963" y="15"/>
                    </a:cubicBezTo>
                    <a:cubicBezTo>
                      <a:pt x="967" y="8"/>
                      <a:pt x="959" y="0"/>
                      <a:pt x="9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1519918" y="4208821"/>
                <a:ext cx="186748" cy="518943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5830" extrusionOk="0">
                    <a:moveTo>
                      <a:pt x="13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126" y="447"/>
                      <a:pt x="271" y="875"/>
                      <a:pt x="412" y="1309"/>
                    </a:cubicBezTo>
                    <a:cubicBezTo>
                      <a:pt x="664" y="2067"/>
                      <a:pt x="938" y="2825"/>
                      <a:pt x="1205" y="3576"/>
                    </a:cubicBezTo>
                    <a:cubicBezTo>
                      <a:pt x="1475" y="4328"/>
                      <a:pt x="1746" y="5080"/>
                      <a:pt x="2057" y="5819"/>
                    </a:cubicBezTo>
                    <a:cubicBezTo>
                      <a:pt x="2059" y="5827"/>
                      <a:pt x="2066" y="5830"/>
                      <a:pt x="2072" y="5830"/>
                    </a:cubicBezTo>
                    <a:cubicBezTo>
                      <a:pt x="2084" y="5830"/>
                      <a:pt x="2098" y="5820"/>
                      <a:pt x="2092" y="5809"/>
                    </a:cubicBezTo>
                    <a:cubicBezTo>
                      <a:pt x="1966" y="5378"/>
                      <a:pt x="1825" y="4944"/>
                      <a:pt x="1680" y="4517"/>
                    </a:cubicBezTo>
                    <a:cubicBezTo>
                      <a:pt x="1416" y="3759"/>
                      <a:pt x="1151" y="3004"/>
                      <a:pt x="878" y="2246"/>
                    </a:cubicBezTo>
                    <a:cubicBezTo>
                      <a:pt x="607" y="1497"/>
                      <a:pt x="331" y="742"/>
                      <a:pt x="19" y="6"/>
                    </a:cubicBezTo>
                    <a:cubicBezTo>
                      <a:pt x="18" y="2"/>
                      <a:pt x="16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1342875" y="4046998"/>
                <a:ext cx="272022" cy="351421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948" extrusionOk="0">
                    <a:moveTo>
                      <a:pt x="2980" y="0"/>
                    </a:moveTo>
                    <a:cubicBezTo>
                      <a:pt x="2974" y="3"/>
                      <a:pt x="2964" y="10"/>
                      <a:pt x="2958" y="16"/>
                    </a:cubicBezTo>
                    <a:cubicBezTo>
                      <a:pt x="2738" y="236"/>
                      <a:pt x="2530" y="472"/>
                      <a:pt x="2345" y="720"/>
                    </a:cubicBezTo>
                    <a:cubicBezTo>
                      <a:pt x="2147" y="963"/>
                      <a:pt x="1958" y="1208"/>
                      <a:pt x="1766" y="1456"/>
                    </a:cubicBezTo>
                    <a:cubicBezTo>
                      <a:pt x="1389" y="1947"/>
                      <a:pt x="536" y="2950"/>
                      <a:pt x="1" y="3944"/>
                    </a:cubicBezTo>
                    <a:cubicBezTo>
                      <a:pt x="0" y="3947"/>
                      <a:pt x="2" y="3947"/>
                      <a:pt x="6" y="3947"/>
                    </a:cubicBezTo>
                    <a:cubicBezTo>
                      <a:pt x="22" y="3947"/>
                      <a:pt x="81" y="3926"/>
                      <a:pt x="83" y="3916"/>
                    </a:cubicBezTo>
                    <a:cubicBezTo>
                      <a:pt x="310" y="3428"/>
                      <a:pt x="2816" y="396"/>
                      <a:pt x="2983" y="126"/>
                    </a:cubicBezTo>
                    <a:cubicBezTo>
                      <a:pt x="2996" y="145"/>
                      <a:pt x="3011" y="170"/>
                      <a:pt x="3024" y="189"/>
                    </a:cubicBezTo>
                    <a:cubicBezTo>
                      <a:pt x="3026" y="196"/>
                      <a:pt x="3034" y="200"/>
                      <a:pt x="3040" y="200"/>
                    </a:cubicBezTo>
                    <a:cubicBezTo>
                      <a:pt x="3043" y="200"/>
                      <a:pt x="3044" y="199"/>
                      <a:pt x="3046" y="198"/>
                    </a:cubicBezTo>
                    <a:cubicBezTo>
                      <a:pt x="3056" y="192"/>
                      <a:pt x="3056" y="186"/>
                      <a:pt x="3056" y="176"/>
                    </a:cubicBezTo>
                    <a:cubicBezTo>
                      <a:pt x="3056" y="129"/>
                      <a:pt x="3037" y="88"/>
                      <a:pt x="3027" y="44"/>
                    </a:cubicBezTo>
                    <a:cubicBezTo>
                      <a:pt x="3027" y="19"/>
                      <a:pt x="3005" y="0"/>
                      <a:pt x="298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1494995" y="4616671"/>
                <a:ext cx="339672" cy="355961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999" extrusionOk="0">
                    <a:moveTo>
                      <a:pt x="3649" y="1"/>
                    </a:moveTo>
                    <a:lnTo>
                      <a:pt x="3771" y="491"/>
                    </a:lnTo>
                    <a:lnTo>
                      <a:pt x="3771" y="491"/>
                    </a:lnTo>
                    <a:cubicBezTo>
                      <a:pt x="3151" y="1084"/>
                      <a:pt x="2540" y="1689"/>
                      <a:pt x="1928" y="2290"/>
                    </a:cubicBezTo>
                    <a:cubicBezTo>
                      <a:pt x="1620" y="2592"/>
                      <a:pt x="1309" y="2891"/>
                      <a:pt x="994" y="3187"/>
                    </a:cubicBezTo>
                    <a:cubicBezTo>
                      <a:pt x="837" y="3332"/>
                      <a:pt x="680" y="3476"/>
                      <a:pt x="516" y="3615"/>
                    </a:cubicBezTo>
                    <a:cubicBezTo>
                      <a:pt x="356" y="3756"/>
                      <a:pt x="183" y="3885"/>
                      <a:pt x="0" y="3998"/>
                    </a:cubicBezTo>
                    <a:cubicBezTo>
                      <a:pt x="198" y="3910"/>
                      <a:pt x="387" y="3803"/>
                      <a:pt x="563" y="3671"/>
                    </a:cubicBezTo>
                    <a:cubicBezTo>
                      <a:pt x="739" y="3552"/>
                      <a:pt x="912" y="3416"/>
                      <a:pt x="1079" y="3278"/>
                    </a:cubicBezTo>
                    <a:cubicBezTo>
                      <a:pt x="1416" y="3004"/>
                      <a:pt x="1737" y="2706"/>
                      <a:pt x="2045" y="2410"/>
                    </a:cubicBezTo>
                    <a:cubicBezTo>
                      <a:pt x="2356" y="2117"/>
                      <a:pt x="2664" y="1806"/>
                      <a:pt x="2954" y="1488"/>
                    </a:cubicBezTo>
                    <a:cubicBezTo>
                      <a:pt x="3249" y="1168"/>
                      <a:pt x="3539" y="847"/>
                      <a:pt x="3806" y="513"/>
                    </a:cubicBezTo>
                    <a:lnTo>
                      <a:pt x="3816" y="501"/>
                    </a:lnTo>
                    <a:lnTo>
                      <a:pt x="3816" y="491"/>
                    </a:lnTo>
                    <a:lnTo>
                      <a:pt x="36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253686" y="4788819"/>
                <a:ext cx="351955" cy="2115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377" extrusionOk="0">
                    <a:moveTo>
                      <a:pt x="345" y="1"/>
                    </a:moveTo>
                    <a:cubicBezTo>
                      <a:pt x="270" y="1"/>
                      <a:pt x="0" y="926"/>
                      <a:pt x="32" y="995"/>
                    </a:cubicBezTo>
                    <a:cubicBezTo>
                      <a:pt x="32" y="995"/>
                      <a:pt x="724" y="2152"/>
                      <a:pt x="1526" y="2347"/>
                    </a:cubicBezTo>
                    <a:cubicBezTo>
                      <a:pt x="1605" y="2367"/>
                      <a:pt x="1686" y="2377"/>
                      <a:pt x="1768" y="2377"/>
                    </a:cubicBezTo>
                    <a:cubicBezTo>
                      <a:pt x="2761" y="2377"/>
                      <a:pt x="3954" y="1039"/>
                      <a:pt x="3954" y="1039"/>
                    </a:cubicBezTo>
                    <a:cubicBezTo>
                      <a:pt x="3954" y="1039"/>
                      <a:pt x="3674" y="662"/>
                      <a:pt x="3542" y="611"/>
                    </a:cubicBezTo>
                    <a:cubicBezTo>
                      <a:pt x="3534" y="608"/>
                      <a:pt x="3523" y="607"/>
                      <a:pt x="3508" y="607"/>
                    </a:cubicBezTo>
                    <a:cubicBezTo>
                      <a:pt x="3286" y="607"/>
                      <a:pt x="2313" y="920"/>
                      <a:pt x="1883" y="920"/>
                    </a:cubicBezTo>
                    <a:cubicBezTo>
                      <a:pt x="1847" y="920"/>
                      <a:pt x="1814" y="918"/>
                      <a:pt x="1787" y="913"/>
                    </a:cubicBezTo>
                    <a:cubicBezTo>
                      <a:pt x="1416" y="847"/>
                      <a:pt x="415" y="14"/>
                      <a:pt x="346" y="1"/>
                    </a:cubicBezTo>
                    <a:cubicBezTo>
                      <a:pt x="346" y="1"/>
                      <a:pt x="345" y="1"/>
                      <a:pt x="345" y="1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359164" y="4813742"/>
                <a:ext cx="20829" cy="757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51" extrusionOk="0">
                    <a:moveTo>
                      <a:pt x="205" y="1"/>
                    </a:moveTo>
                    <a:cubicBezTo>
                      <a:pt x="158" y="64"/>
                      <a:pt x="124" y="130"/>
                      <a:pt x="95" y="202"/>
                    </a:cubicBezTo>
                    <a:cubicBezTo>
                      <a:pt x="70" y="268"/>
                      <a:pt x="48" y="337"/>
                      <a:pt x="32" y="410"/>
                    </a:cubicBezTo>
                    <a:cubicBezTo>
                      <a:pt x="1" y="555"/>
                      <a:pt x="1" y="705"/>
                      <a:pt x="29" y="850"/>
                    </a:cubicBezTo>
                    <a:cubicBezTo>
                      <a:pt x="76" y="790"/>
                      <a:pt x="117" y="724"/>
                      <a:pt x="149" y="652"/>
                    </a:cubicBezTo>
                    <a:cubicBezTo>
                      <a:pt x="174" y="586"/>
                      <a:pt x="196" y="517"/>
                      <a:pt x="212" y="444"/>
                    </a:cubicBezTo>
                    <a:cubicBezTo>
                      <a:pt x="227" y="375"/>
                      <a:pt x="234" y="303"/>
                      <a:pt x="234" y="227"/>
                    </a:cubicBezTo>
                    <a:cubicBezTo>
                      <a:pt x="234" y="149"/>
                      <a:pt x="227" y="76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397795" y="4828073"/>
                <a:ext cx="37118" cy="68362"/>
              </a:xfrm>
              <a:custGeom>
                <a:avLst/>
                <a:gdLst/>
                <a:ahLst/>
                <a:cxnLst/>
                <a:rect l="l" t="t" r="r" b="b"/>
                <a:pathLst>
                  <a:path w="417" h="768" extrusionOk="0">
                    <a:moveTo>
                      <a:pt x="416" y="0"/>
                    </a:moveTo>
                    <a:lnTo>
                      <a:pt x="416" y="0"/>
                    </a:lnTo>
                    <a:cubicBezTo>
                      <a:pt x="353" y="48"/>
                      <a:pt x="300" y="104"/>
                      <a:pt x="253" y="167"/>
                    </a:cubicBezTo>
                    <a:cubicBezTo>
                      <a:pt x="209" y="224"/>
                      <a:pt x="171" y="283"/>
                      <a:pt x="133" y="346"/>
                    </a:cubicBezTo>
                    <a:cubicBezTo>
                      <a:pt x="61" y="475"/>
                      <a:pt x="17" y="617"/>
                      <a:pt x="1" y="768"/>
                    </a:cubicBezTo>
                    <a:cubicBezTo>
                      <a:pt x="64" y="724"/>
                      <a:pt x="117" y="670"/>
                      <a:pt x="165" y="607"/>
                    </a:cubicBezTo>
                    <a:cubicBezTo>
                      <a:pt x="212" y="548"/>
                      <a:pt x="253" y="488"/>
                      <a:pt x="287" y="425"/>
                    </a:cubicBezTo>
                    <a:cubicBezTo>
                      <a:pt x="322" y="362"/>
                      <a:pt x="353" y="296"/>
                      <a:pt x="378" y="224"/>
                    </a:cubicBezTo>
                    <a:cubicBezTo>
                      <a:pt x="400" y="154"/>
                      <a:pt x="413" y="76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244162" y="4808491"/>
                <a:ext cx="50203" cy="60529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" y="79"/>
                      <a:pt x="44" y="154"/>
                      <a:pt x="82" y="220"/>
                    </a:cubicBezTo>
                    <a:cubicBezTo>
                      <a:pt x="117" y="286"/>
                      <a:pt x="161" y="346"/>
                      <a:pt x="208" y="403"/>
                    </a:cubicBezTo>
                    <a:cubicBezTo>
                      <a:pt x="255" y="459"/>
                      <a:pt x="312" y="513"/>
                      <a:pt x="365" y="560"/>
                    </a:cubicBezTo>
                    <a:cubicBezTo>
                      <a:pt x="425" y="604"/>
                      <a:pt x="491" y="648"/>
                      <a:pt x="563" y="680"/>
                    </a:cubicBezTo>
                    <a:cubicBezTo>
                      <a:pt x="544" y="604"/>
                      <a:pt x="510" y="535"/>
                      <a:pt x="472" y="469"/>
                    </a:cubicBezTo>
                    <a:cubicBezTo>
                      <a:pt x="437" y="406"/>
                      <a:pt x="393" y="343"/>
                      <a:pt x="346" y="286"/>
                    </a:cubicBezTo>
                    <a:cubicBezTo>
                      <a:pt x="252" y="170"/>
                      <a:pt x="135" y="6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950069" y="3278207"/>
                <a:ext cx="386848" cy="408656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4591" extrusionOk="0">
                    <a:moveTo>
                      <a:pt x="2150" y="0"/>
                    </a:moveTo>
                    <a:cubicBezTo>
                      <a:pt x="1175" y="0"/>
                      <a:pt x="1" y="13"/>
                      <a:pt x="17" y="76"/>
                    </a:cubicBezTo>
                    <a:cubicBezTo>
                      <a:pt x="153" y="589"/>
                      <a:pt x="253" y="1155"/>
                      <a:pt x="345" y="1667"/>
                    </a:cubicBezTo>
                    <a:cubicBezTo>
                      <a:pt x="483" y="2513"/>
                      <a:pt x="562" y="3209"/>
                      <a:pt x="612" y="3262"/>
                    </a:cubicBezTo>
                    <a:cubicBezTo>
                      <a:pt x="1235" y="3922"/>
                      <a:pt x="2430" y="4590"/>
                      <a:pt x="3223" y="4590"/>
                    </a:cubicBezTo>
                    <a:cubicBezTo>
                      <a:pt x="3391" y="4590"/>
                      <a:pt x="3540" y="4561"/>
                      <a:pt x="3663" y="4495"/>
                    </a:cubicBezTo>
                    <a:cubicBezTo>
                      <a:pt x="4345" y="4127"/>
                      <a:pt x="3899" y="2674"/>
                      <a:pt x="3726" y="2287"/>
                    </a:cubicBezTo>
                    <a:cubicBezTo>
                      <a:pt x="3719" y="2281"/>
                      <a:pt x="3713" y="2268"/>
                      <a:pt x="3710" y="2256"/>
                    </a:cubicBezTo>
                    <a:cubicBezTo>
                      <a:pt x="3679" y="2189"/>
                      <a:pt x="3650" y="2123"/>
                      <a:pt x="3631" y="2051"/>
                    </a:cubicBezTo>
                    <a:cubicBezTo>
                      <a:pt x="3395" y="1164"/>
                      <a:pt x="3427" y="7"/>
                      <a:pt x="3427" y="7"/>
                    </a:cubicBezTo>
                    <a:cubicBezTo>
                      <a:pt x="3427" y="7"/>
                      <a:pt x="2838" y="0"/>
                      <a:pt x="2150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969740" y="3278118"/>
                <a:ext cx="312256" cy="218259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2452" extrusionOk="0">
                    <a:moveTo>
                      <a:pt x="2083" y="0"/>
                    </a:moveTo>
                    <a:cubicBezTo>
                      <a:pt x="1326" y="0"/>
                      <a:pt x="399" y="7"/>
                      <a:pt x="1" y="36"/>
                    </a:cubicBezTo>
                    <a:cubicBezTo>
                      <a:pt x="343" y="785"/>
                      <a:pt x="1266" y="2452"/>
                      <a:pt x="2718" y="2452"/>
                    </a:cubicBezTo>
                    <a:cubicBezTo>
                      <a:pt x="2869" y="2452"/>
                      <a:pt x="3025" y="2434"/>
                      <a:pt x="3187" y="2395"/>
                    </a:cubicBezTo>
                    <a:cubicBezTo>
                      <a:pt x="3297" y="2373"/>
                      <a:pt x="3407" y="2335"/>
                      <a:pt x="3508" y="2294"/>
                    </a:cubicBezTo>
                    <a:lnTo>
                      <a:pt x="3495" y="2257"/>
                    </a:lnTo>
                    <a:cubicBezTo>
                      <a:pt x="3464" y="2190"/>
                      <a:pt x="3435" y="2124"/>
                      <a:pt x="3417" y="2052"/>
                    </a:cubicBezTo>
                    <a:cubicBezTo>
                      <a:pt x="3178" y="1159"/>
                      <a:pt x="3212" y="5"/>
                      <a:pt x="3212" y="5"/>
                    </a:cubicBezTo>
                    <a:cubicBezTo>
                      <a:pt x="3212" y="5"/>
                      <a:pt x="2705" y="0"/>
                      <a:pt x="2083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794833" y="2724111"/>
                <a:ext cx="624334" cy="695722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7816" extrusionOk="0">
                    <a:moveTo>
                      <a:pt x="2964" y="0"/>
                    </a:moveTo>
                    <a:cubicBezTo>
                      <a:pt x="1509" y="0"/>
                      <a:pt x="0" y="1287"/>
                      <a:pt x="41" y="2841"/>
                    </a:cubicBezTo>
                    <a:cubicBezTo>
                      <a:pt x="72" y="4071"/>
                      <a:pt x="1746" y="7094"/>
                      <a:pt x="2771" y="7543"/>
                    </a:cubicBezTo>
                    <a:cubicBezTo>
                      <a:pt x="3188" y="7725"/>
                      <a:pt x="3636" y="7815"/>
                      <a:pt x="4075" y="7815"/>
                    </a:cubicBezTo>
                    <a:cubicBezTo>
                      <a:pt x="5218" y="7815"/>
                      <a:pt x="6301" y="7203"/>
                      <a:pt x="6605" y="5990"/>
                    </a:cubicBezTo>
                    <a:cubicBezTo>
                      <a:pt x="7014" y="4360"/>
                      <a:pt x="4768" y="460"/>
                      <a:pt x="3667" y="108"/>
                    </a:cubicBezTo>
                    <a:cubicBezTo>
                      <a:pt x="3439" y="35"/>
                      <a:pt x="3202" y="0"/>
                      <a:pt x="2964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1131919" y="3067339"/>
                <a:ext cx="24656" cy="5910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664" extrusionOk="0">
                    <a:moveTo>
                      <a:pt x="11" y="0"/>
                    </a:moveTo>
                    <a:cubicBezTo>
                      <a:pt x="5" y="0"/>
                      <a:pt x="0" y="24"/>
                      <a:pt x="3" y="29"/>
                    </a:cubicBezTo>
                    <a:cubicBezTo>
                      <a:pt x="113" y="234"/>
                      <a:pt x="208" y="485"/>
                      <a:pt x="53" y="652"/>
                    </a:cubicBezTo>
                    <a:cubicBezTo>
                      <a:pt x="51" y="655"/>
                      <a:pt x="52" y="663"/>
                      <a:pt x="58" y="663"/>
                    </a:cubicBezTo>
                    <a:cubicBezTo>
                      <a:pt x="59" y="663"/>
                      <a:pt x="61" y="663"/>
                      <a:pt x="63" y="662"/>
                    </a:cubicBezTo>
                    <a:cubicBezTo>
                      <a:pt x="277" y="514"/>
                      <a:pt x="154" y="180"/>
                      <a:pt x="13" y="1"/>
                    </a:cubicBezTo>
                    <a:cubicBezTo>
                      <a:pt x="12" y="0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078868" y="3055500"/>
                <a:ext cx="80200" cy="6444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724" extrusionOk="0">
                    <a:moveTo>
                      <a:pt x="385" y="1"/>
                    </a:moveTo>
                    <a:cubicBezTo>
                      <a:pt x="362" y="1"/>
                      <a:pt x="339" y="5"/>
                      <a:pt x="316" y="15"/>
                    </a:cubicBezTo>
                    <a:cubicBezTo>
                      <a:pt x="0" y="147"/>
                      <a:pt x="232" y="723"/>
                      <a:pt x="518" y="723"/>
                    </a:cubicBezTo>
                    <a:cubicBezTo>
                      <a:pt x="546" y="723"/>
                      <a:pt x="574" y="718"/>
                      <a:pt x="602" y="707"/>
                    </a:cubicBezTo>
                    <a:cubicBezTo>
                      <a:pt x="900" y="585"/>
                      <a:pt x="650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235439" y="3015089"/>
                <a:ext cx="43260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486" h="468" extrusionOk="0">
                    <a:moveTo>
                      <a:pt x="4" y="1"/>
                    </a:moveTo>
                    <a:cubicBezTo>
                      <a:pt x="2" y="1"/>
                      <a:pt x="1" y="1"/>
                      <a:pt x="1" y="3"/>
                    </a:cubicBezTo>
                    <a:cubicBezTo>
                      <a:pt x="46" y="200"/>
                      <a:pt x="197" y="468"/>
                      <a:pt x="399" y="468"/>
                    </a:cubicBezTo>
                    <a:cubicBezTo>
                      <a:pt x="423" y="468"/>
                      <a:pt x="447" y="464"/>
                      <a:pt x="473" y="456"/>
                    </a:cubicBezTo>
                    <a:cubicBezTo>
                      <a:pt x="485" y="456"/>
                      <a:pt x="479" y="443"/>
                      <a:pt x="473" y="443"/>
                    </a:cubicBezTo>
                    <a:cubicBezTo>
                      <a:pt x="464" y="444"/>
                      <a:pt x="456" y="444"/>
                      <a:pt x="447" y="444"/>
                    </a:cubicBezTo>
                    <a:cubicBezTo>
                      <a:pt x="242" y="444"/>
                      <a:pt x="110" y="224"/>
                      <a:pt x="23" y="16"/>
                    </a:cubicBezTo>
                    <a:cubicBezTo>
                      <a:pt x="20" y="6"/>
                      <a:pt x="10" y="1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1221553" y="2985359"/>
                <a:ext cx="77708" cy="635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714" extrusionOk="0">
                    <a:moveTo>
                      <a:pt x="355" y="1"/>
                    </a:moveTo>
                    <a:cubicBezTo>
                      <a:pt x="317" y="1"/>
                      <a:pt x="278" y="10"/>
                      <a:pt x="239" y="32"/>
                    </a:cubicBezTo>
                    <a:cubicBezTo>
                      <a:pt x="1" y="166"/>
                      <a:pt x="228" y="713"/>
                      <a:pt x="498" y="713"/>
                    </a:cubicBezTo>
                    <a:cubicBezTo>
                      <a:pt x="532" y="713"/>
                      <a:pt x="566" y="705"/>
                      <a:pt x="600" y="686"/>
                    </a:cubicBezTo>
                    <a:cubicBezTo>
                      <a:pt x="872" y="539"/>
                      <a:pt x="640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1032760" y="2970583"/>
                <a:ext cx="68451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628" extrusionOk="0">
                    <a:moveTo>
                      <a:pt x="547" y="1"/>
                    </a:moveTo>
                    <a:cubicBezTo>
                      <a:pt x="458" y="1"/>
                      <a:pt x="369" y="40"/>
                      <a:pt x="284" y="91"/>
                    </a:cubicBezTo>
                    <a:cubicBezTo>
                      <a:pt x="158" y="160"/>
                      <a:pt x="67" y="280"/>
                      <a:pt x="26" y="418"/>
                    </a:cubicBezTo>
                    <a:cubicBezTo>
                      <a:pt x="1" y="506"/>
                      <a:pt x="57" y="601"/>
                      <a:pt x="145" y="623"/>
                    </a:cubicBezTo>
                    <a:cubicBezTo>
                      <a:pt x="159" y="626"/>
                      <a:pt x="173" y="628"/>
                      <a:pt x="187" y="628"/>
                    </a:cubicBezTo>
                    <a:cubicBezTo>
                      <a:pt x="212" y="628"/>
                      <a:pt x="239" y="622"/>
                      <a:pt x="265" y="610"/>
                    </a:cubicBezTo>
                    <a:cubicBezTo>
                      <a:pt x="350" y="560"/>
                      <a:pt x="438" y="500"/>
                      <a:pt x="520" y="437"/>
                    </a:cubicBezTo>
                    <a:cubicBezTo>
                      <a:pt x="617" y="371"/>
                      <a:pt x="702" y="327"/>
                      <a:pt x="749" y="214"/>
                    </a:cubicBezTo>
                    <a:cubicBezTo>
                      <a:pt x="768" y="141"/>
                      <a:pt x="737" y="72"/>
                      <a:pt x="677" y="31"/>
                    </a:cubicBezTo>
                    <a:cubicBezTo>
                      <a:pt x="634" y="10"/>
                      <a:pt x="591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1187551" y="2897238"/>
                <a:ext cx="76551" cy="4085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459" extrusionOk="0">
                    <a:moveTo>
                      <a:pt x="486" y="0"/>
                    </a:moveTo>
                    <a:cubicBezTo>
                      <a:pt x="440" y="0"/>
                      <a:pt x="393" y="6"/>
                      <a:pt x="347" y="19"/>
                    </a:cubicBezTo>
                    <a:cubicBezTo>
                      <a:pt x="202" y="50"/>
                      <a:pt x="70" y="107"/>
                      <a:pt x="20" y="248"/>
                    </a:cubicBezTo>
                    <a:cubicBezTo>
                      <a:pt x="1" y="321"/>
                      <a:pt x="26" y="396"/>
                      <a:pt x="89" y="431"/>
                    </a:cubicBezTo>
                    <a:cubicBezTo>
                      <a:pt x="135" y="452"/>
                      <a:pt x="178" y="459"/>
                      <a:pt x="220" y="459"/>
                    </a:cubicBezTo>
                    <a:cubicBezTo>
                      <a:pt x="280" y="459"/>
                      <a:pt x="340" y="445"/>
                      <a:pt x="410" y="434"/>
                    </a:cubicBezTo>
                    <a:cubicBezTo>
                      <a:pt x="510" y="418"/>
                      <a:pt x="614" y="402"/>
                      <a:pt x="712" y="380"/>
                    </a:cubicBezTo>
                    <a:cubicBezTo>
                      <a:pt x="749" y="368"/>
                      <a:pt x="787" y="339"/>
                      <a:pt x="812" y="305"/>
                    </a:cubicBezTo>
                    <a:cubicBezTo>
                      <a:pt x="860" y="226"/>
                      <a:pt x="838" y="122"/>
                      <a:pt x="759" y="72"/>
                    </a:cubicBezTo>
                    <a:cubicBezTo>
                      <a:pt x="674" y="26"/>
                      <a:pt x="581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1182388" y="3235481"/>
                <a:ext cx="42815" cy="2234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51" extrusionOk="0">
                    <a:moveTo>
                      <a:pt x="472" y="1"/>
                    </a:moveTo>
                    <a:cubicBezTo>
                      <a:pt x="470" y="1"/>
                      <a:pt x="468" y="2"/>
                      <a:pt x="465" y="5"/>
                    </a:cubicBezTo>
                    <a:cubicBezTo>
                      <a:pt x="408" y="72"/>
                      <a:pt x="339" y="122"/>
                      <a:pt x="260" y="163"/>
                    </a:cubicBezTo>
                    <a:cubicBezTo>
                      <a:pt x="242" y="165"/>
                      <a:pt x="223" y="166"/>
                      <a:pt x="204" y="166"/>
                    </a:cubicBezTo>
                    <a:cubicBezTo>
                      <a:pt x="142" y="166"/>
                      <a:pt x="80" y="153"/>
                      <a:pt x="24" y="119"/>
                    </a:cubicBezTo>
                    <a:cubicBezTo>
                      <a:pt x="23" y="118"/>
                      <a:pt x="23" y="118"/>
                      <a:pt x="22" y="118"/>
                    </a:cubicBezTo>
                    <a:cubicBezTo>
                      <a:pt x="12" y="118"/>
                      <a:pt x="1" y="132"/>
                      <a:pt x="15" y="138"/>
                    </a:cubicBezTo>
                    <a:cubicBezTo>
                      <a:pt x="61" y="208"/>
                      <a:pt x="140" y="251"/>
                      <a:pt x="226" y="251"/>
                    </a:cubicBezTo>
                    <a:cubicBezTo>
                      <a:pt x="239" y="251"/>
                      <a:pt x="253" y="250"/>
                      <a:pt x="266" y="248"/>
                    </a:cubicBezTo>
                    <a:cubicBezTo>
                      <a:pt x="377" y="216"/>
                      <a:pt x="458" y="125"/>
                      <a:pt x="480" y="12"/>
                    </a:cubicBezTo>
                    <a:cubicBezTo>
                      <a:pt x="480" y="9"/>
                      <a:pt x="480" y="5"/>
                      <a:pt x="477" y="5"/>
                    </a:cubicBezTo>
                    <a:cubicBezTo>
                      <a:pt x="476" y="2"/>
                      <a:pt x="474" y="1"/>
                      <a:pt x="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1165476" y="2938984"/>
                <a:ext cx="121858" cy="252974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842" extrusionOk="0">
                    <a:moveTo>
                      <a:pt x="25" y="0"/>
                    </a:moveTo>
                    <a:cubicBezTo>
                      <a:pt x="20" y="0"/>
                      <a:pt x="15" y="2"/>
                      <a:pt x="10" y="6"/>
                    </a:cubicBezTo>
                    <a:cubicBezTo>
                      <a:pt x="4" y="12"/>
                      <a:pt x="0" y="21"/>
                      <a:pt x="7" y="31"/>
                    </a:cubicBezTo>
                    <a:cubicBezTo>
                      <a:pt x="331" y="704"/>
                      <a:pt x="771" y="1314"/>
                      <a:pt x="1108" y="1981"/>
                    </a:cubicBezTo>
                    <a:cubicBezTo>
                      <a:pt x="979" y="1981"/>
                      <a:pt x="850" y="1997"/>
                      <a:pt x="724" y="2034"/>
                    </a:cubicBezTo>
                    <a:cubicBezTo>
                      <a:pt x="702" y="2050"/>
                      <a:pt x="982" y="2494"/>
                      <a:pt x="1007" y="2572"/>
                    </a:cubicBezTo>
                    <a:lnTo>
                      <a:pt x="1007" y="2582"/>
                    </a:lnTo>
                    <a:cubicBezTo>
                      <a:pt x="843" y="2684"/>
                      <a:pt x="683" y="2725"/>
                      <a:pt x="499" y="2725"/>
                    </a:cubicBezTo>
                    <a:cubicBezTo>
                      <a:pt x="393" y="2725"/>
                      <a:pt x="279" y="2711"/>
                      <a:pt x="151" y="2689"/>
                    </a:cubicBezTo>
                    <a:cubicBezTo>
                      <a:pt x="149" y="2688"/>
                      <a:pt x="147" y="2687"/>
                      <a:pt x="145" y="2687"/>
                    </a:cubicBezTo>
                    <a:cubicBezTo>
                      <a:pt x="134" y="2687"/>
                      <a:pt x="129" y="2703"/>
                      <a:pt x="145" y="2714"/>
                    </a:cubicBezTo>
                    <a:cubicBezTo>
                      <a:pt x="275" y="2798"/>
                      <a:pt x="426" y="2841"/>
                      <a:pt x="579" y="2841"/>
                    </a:cubicBezTo>
                    <a:cubicBezTo>
                      <a:pt x="644" y="2841"/>
                      <a:pt x="710" y="2833"/>
                      <a:pt x="774" y="2818"/>
                    </a:cubicBezTo>
                    <a:cubicBezTo>
                      <a:pt x="869" y="2792"/>
                      <a:pt x="957" y="2758"/>
                      <a:pt x="1038" y="2711"/>
                    </a:cubicBezTo>
                    <a:cubicBezTo>
                      <a:pt x="1054" y="2701"/>
                      <a:pt x="1070" y="2695"/>
                      <a:pt x="1086" y="2682"/>
                    </a:cubicBezTo>
                    <a:lnTo>
                      <a:pt x="1126" y="2654"/>
                    </a:lnTo>
                    <a:cubicBezTo>
                      <a:pt x="1148" y="2638"/>
                      <a:pt x="1155" y="2610"/>
                      <a:pt x="1148" y="2588"/>
                    </a:cubicBezTo>
                    <a:cubicBezTo>
                      <a:pt x="1142" y="2578"/>
                      <a:pt x="1139" y="2572"/>
                      <a:pt x="1136" y="2569"/>
                    </a:cubicBezTo>
                    <a:lnTo>
                      <a:pt x="1126" y="2547"/>
                    </a:lnTo>
                    <a:cubicBezTo>
                      <a:pt x="1057" y="2383"/>
                      <a:pt x="928" y="2144"/>
                      <a:pt x="928" y="2144"/>
                    </a:cubicBezTo>
                    <a:cubicBezTo>
                      <a:pt x="997" y="2144"/>
                      <a:pt x="1369" y="2144"/>
                      <a:pt x="1321" y="2060"/>
                    </a:cubicBezTo>
                    <a:cubicBezTo>
                      <a:pt x="953" y="1377"/>
                      <a:pt x="551" y="616"/>
                      <a:pt x="41" y="9"/>
                    </a:cubicBezTo>
                    <a:cubicBezTo>
                      <a:pt x="38" y="3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1178382" y="3176556"/>
                <a:ext cx="67560" cy="48957"/>
              </a:xfrm>
              <a:custGeom>
                <a:avLst/>
                <a:gdLst/>
                <a:ahLst/>
                <a:cxnLst/>
                <a:rect l="l" t="t" r="r" b="b"/>
                <a:pathLst>
                  <a:path w="759" h="550" extrusionOk="0">
                    <a:moveTo>
                      <a:pt x="758" y="1"/>
                    </a:moveTo>
                    <a:cubicBezTo>
                      <a:pt x="618" y="54"/>
                      <a:pt x="468" y="81"/>
                      <a:pt x="317" y="81"/>
                    </a:cubicBezTo>
                    <a:cubicBezTo>
                      <a:pt x="211" y="81"/>
                      <a:pt x="104" y="68"/>
                      <a:pt x="0" y="42"/>
                    </a:cubicBezTo>
                    <a:lnTo>
                      <a:pt x="0" y="42"/>
                    </a:lnTo>
                    <a:cubicBezTo>
                      <a:pt x="0" y="120"/>
                      <a:pt x="3" y="199"/>
                      <a:pt x="19" y="277"/>
                    </a:cubicBezTo>
                    <a:cubicBezTo>
                      <a:pt x="48" y="412"/>
                      <a:pt x="113" y="549"/>
                      <a:pt x="266" y="549"/>
                    </a:cubicBezTo>
                    <a:cubicBezTo>
                      <a:pt x="281" y="549"/>
                      <a:pt x="298" y="548"/>
                      <a:pt x="315" y="545"/>
                    </a:cubicBezTo>
                    <a:cubicBezTo>
                      <a:pt x="396" y="529"/>
                      <a:pt x="481" y="485"/>
                      <a:pt x="538" y="422"/>
                    </a:cubicBezTo>
                    <a:cubicBezTo>
                      <a:pt x="648" y="306"/>
                      <a:pt x="724" y="158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1179985" y="3198542"/>
                <a:ext cx="46286" cy="2697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303" extrusionOk="0">
                    <a:moveTo>
                      <a:pt x="178" y="1"/>
                    </a:moveTo>
                    <a:cubicBezTo>
                      <a:pt x="118" y="1"/>
                      <a:pt x="58" y="11"/>
                      <a:pt x="1" y="30"/>
                    </a:cubicBezTo>
                    <a:cubicBezTo>
                      <a:pt x="30" y="165"/>
                      <a:pt x="95" y="302"/>
                      <a:pt x="248" y="302"/>
                    </a:cubicBezTo>
                    <a:cubicBezTo>
                      <a:pt x="263" y="302"/>
                      <a:pt x="280" y="301"/>
                      <a:pt x="297" y="298"/>
                    </a:cubicBezTo>
                    <a:cubicBezTo>
                      <a:pt x="378" y="282"/>
                      <a:pt x="463" y="238"/>
                      <a:pt x="520" y="175"/>
                    </a:cubicBezTo>
                    <a:cubicBezTo>
                      <a:pt x="454" y="56"/>
                      <a:pt x="318" y="1"/>
                      <a:pt x="178" y="1"/>
                    </a:cubicBezTo>
                    <a:close/>
                  </a:path>
                </a:pathLst>
              </a:custGeom>
              <a:solidFill>
                <a:srgbClr val="FF98B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692915" y="2673107"/>
                <a:ext cx="564784" cy="561580"/>
              </a:xfrm>
              <a:custGeom>
                <a:avLst/>
                <a:gdLst/>
                <a:ahLst/>
                <a:cxnLst/>
                <a:rect l="l" t="t" r="r" b="b"/>
                <a:pathLst>
                  <a:path w="6345" h="6309" extrusionOk="0">
                    <a:moveTo>
                      <a:pt x="4398" y="1"/>
                    </a:moveTo>
                    <a:cubicBezTo>
                      <a:pt x="4154" y="1"/>
                      <a:pt x="3890" y="35"/>
                      <a:pt x="3608" y="105"/>
                    </a:cubicBezTo>
                    <a:cubicBezTo>
                      <a:pt x="2529" y="373"/>
                      <a:pt x="1784" y="1162"/>
                      <a:pt x="1416" y="1691"/>
                    </a:cubicBezTo>
                    <a:cubicBezTo>
                      <a:pt x="1416" y="1691"/>
                      <a:pt x="1491" y="1247"/>
                      <a:pt x="1362" y="1172"/>
                    </a:cubicBezTo>
                    <a:cubicBezTo>
                      <a:pt x="1353" y="1167"/>
                      <a:pt x="1344" y="1164"/>
                      <a:pt x="1334" y="1164"/>
                    </a:cubicBezTo>
                    <a:cubicBezTo>
                      <a:pt x="1196" y="1164"/>
                      <a:pt x="945" y="1625"/>
                      <a:pt x="878" y="1807"/>
                    </a:cubicBezTo>
                    <a:cubicBezTo>
                      <a:pt x="834" y="1974"/>
                      <a:pt x="818" y="2147"/>
                      <a:pt x="840" y="2316"/>
                    </a:cubicBezTo>
                    <a:cubicBezTo>
                      <a:pt x="699" y="2335"/>
                      <a:pt x="557" y="2379"/>
                      <a:pt x="425" y="2436"/>
                    </a:cubicBezTo>
                    <a:cubicBezTo>
                      <a:pt x="205" y="2537"/>
                      <a:pt x="0" y="2823"/>
                      <a:pt x="7" y="2886"/>
                    </a:cubicBezTo>
                    <a:cubicBezTo>
                      <a:pt x="7" y="2900"/>
                      <a:pt x="25" y="2906"/>
                      <a:pt x="55" y="2906"/>
                    </a:cubicBezTo>
                    <a:cubicBezTo>
                      <a:pt x="156" y="2906"/>
                      <a:pt x="395" y="2836"/>
                      <a:pt x="573" y="2773"/>
                    </a:cubicBezTo>
                    <a:lnTo>
                      <a:pt x="573" y="2773"/>
                    </a:lnTo>
                    <a:cubicBezTo>
                      <a:pt x="573" y="2773"/>
                      <a:pt x="387" y="3490"/>
                      <a:pt x="592" y="3958"/>
                    </a:cubicBezTo>
                    <a:cubicBezTo>
                      <a:pt x="794" y="4421"/>
                      <a:pt x="2414" y="6309"/>
                      <a:pt x="2632" y="6309"/>
                    </a:cubicBezTo>
                    <a:cubicBezTo>
                      <a:pt x="2634" y="6309"/>
                      <a:pt x="2637" y="6308"/>
                      <a:pt x="2639" y="6308"/>
                    </a:cubicBezTo>
                    <a:cubicBezTo>
                      <a:pt x="2884" y="6245"/>
                      <a:pt x="2979" y="5216"/>
                      <a:pt x="2957" y="4946"/>
                    </a:cubicBezTo>
                    <a:cubicBezTo>
                      <a:pt x="2916" y="4273"/>
                      <a:pt x="2164" y="3420"/>
                      <a:pt x="2350" y="3034"/>
                    </a:cubicBezTo>
                    <a:cubicBezTo>
                      <a:pt x="2580" y="2551"/>
                      <a:pt x="3264" y="2533"/>
                      <a:pt x="3973" y="2533"/>
                    </a:cubicBezTo>
                    <a:cubicBezTo>
                      <a:pt x="4031" y="2533"/>
                      <a:pt x="4088" y="2533"/>
                      <a:pt x="4145" y="2533"/>
                    </a:cubicBezTo>
                    <a:cubicBezTo>
                      <a:pt x="4610" y="2533"/>
                      <a:pt x="5071" y="2526"/>
                      <a:pt x="5410" y="2386"/>
                    </a:cubicBezTo>
                    <a:cubicBezTo>
                      <a:pt x="6284" y="2027"/>
                      <a:pt x="6344" y="1348"/>
                      <a:pt x="5891" y="712"/>
                    </a:cubicBezTo>
                    <a:cubicBezTo>
                      <a:pt x="5561" y="247"/>
                      <a:pt x="5051" y="1"/>
                      <a:pt x="4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714723" y="2911391"/>
                <a:ext cx="182120" cy="296323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29" extrusionOk="0">
                    <a:moveTo>
                      <a:pt x="400" y="0"/>
                    </a:moveTo>
                    <a:cubicBezTo>
                      <a:pt x="398" y="0"/>
                      <a:pt x="396" y="2"/>
                      <a:pt x="394" y="4"/>
                    </a:cubicBezTo>
                    <a:cubicBezTo>
                      <a:pt x="1" y="536"/>
                      <a:pt x="139" y="1240"/>
                      <a:pt x="469" y="1759"/>
                    </a:cubicBezTo>
                    <a:cubicBezTo>
                      <a:pt x="866" y="2373"/>
                      <a:pt x="1447" y="2876"/>
                      <a:pt x="2010" y="3326"/>
                    </a:cubicBezTo>
                    <a:cubicBezTo>
                      <a:pt x="2013" y="3328"/>
                      <a:pt x="2016" y="3329"/>
                      <a:pt x="2019" y="3329"/>
                    </a:cubicBezTo>
                    <a:cubicBezTo>
                      <a:pt x="2033" y="3329"/>
                      <a:pt x="2045" y="3308"/>
                      <a:pt x="2032" y="3301"/>
                    </a:cubicBezTo>
                    <a:cubicBezTo>
                      <a:pt x="1532" y="2838"/>
                      <a:pt x="998" y="2407"/>
                      <a:pt x="604" y="1844"/>
                    </a:cubicBezTo>
                    <a:cubicBezTo>
                      <a:pt x="391" y="1561"/>
                      <a:pt x="255" y="1228"/>
                      <a:pt x="211" y="872"/>
                    </a:cubicBezTo>
                    <a:cubicBezTo>
                      <a:pt x="196" y="574"/>
                      <a:pt x="268" y="275"/>
                      <a:pt x="409" y="14"/>
                    </a:cubicBezTo>
                    <a:cubicBezTo>
                      <a:pt x="412" y="7"/>
                      <a:pt x="406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888829" y="2884865"/>
                <a:ext cx="306381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99" extrusionOk="0">
                    <a:moveTo>
                      <a:pt x="3429" y="0"/>
                    </a:moveTo>
                    <a:cubicBezTo>
                      <a:pt x="3039" y="190"/>
                      <a:pt x="2614" y="254"/>
                      <a:pt x="2185" y="254"/>
                    </a:cubicBezTo>
                    <a:cubicBezTo>
                      <a:pt x="2002" y="254"/>
                      <a:pt x="1818" y="243"/>
                      <a:pt x="1636" y="224"/>
                    </a:cubicBezTo>
                    <a:cubicBezTo>
                      <a:pt x="1429" y="202"/>
                      <a:pt x="1217" y="157"/>
                      <a:pt x="1007" y="157"/>
                    </a:cubicBezTo>
                    <a:cubicBezTo>
                      <a:pt x="946" y="157"/>
                      <a:pt x="885" y="161"/>
                      <a:pt x="825" y="170"/>
                    </a:cubicBezTo>
                    <a:cubicBezTo>
                      <a:pt x="542" y="208"/>
                      <a:pt x="265" y="302"/>
                      <a:pt x="17" y="444"/>
                    </a:cubicBezTo>
                    <a:cubicBezTo>
                      <a:pt x="7" y="447"/>
                      <a:pt x="1" y="463"/>
                      <a:pt x="1" y="485"/>
                    </a:cubicBezTo>
                    <a:cubicBezTo>
                      <a:pt x="8" y="491"/>
                      <a:pt x="17" y="498"/>
                      <a:pt x="26" y="498"/>
                    </a:cubicBezTo>
                    <a:cubicBezTo>
                      <a:pt x="29" y="498"/>
                      <a:pt x="33" y="497"/>
                      <a:pt x="36" y="494"/>
                    </a:cubicBezTo>
                    <a:cubicBezTo>
                      <a:pt x="331" y="378"/>
                      <a:pt x="630" y="246"/>
                      <a:pt x="954" y="230"/>
                    </a:cubicBezTo>
                    <a:cubicBezTo>
                      <a:pt x="980" y="229"/>
                      <a:pt x="1006" y="228"/>
                      <a:pt x="1032" y="228"/>
                    </a:cubicBezTo>
                    <a:cubicBezTo>
                      <a:pt x="1285" y="228"/>
                      <a:pt x="1550" y="292"/>
                      <a:pt x="1806" y="309"/>
                    </a:cubicBezTo>
                    <a:cubicBezTo>
                      <a:pt x="1910" y="316"/>
                      <a:pt x="2015" y="320"/>
                      <a:pt x="2119" y="320"/>
                    </a:cubicBezTo>
                    <a:cubicBezTo>
                      <a:pt x="2575" y="320"/>
                      <a:pt x="3031" y="240"/>
                      <a:pt x="3432" y="10"/>
                    </a:cubicBezTo>
                    <a:cubicBezTo>
                      <a:pt x="3442" y="7"/>
                      <a:pt x="3439" y="0"/>
                      <a:pt x="3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857764" y="2657085"/>
                <a:ext cx="380617" cy="154259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733" extrusionOk="0">
                    <a:moveTo>
                      <a:pt x="1" y="1401"/>
                    </a:moveTo>
                    <a:lnTo>
                      <a:pt x="1" y="1401"/>
                    </a:lnTo>
                    <a:cubicBezTo>
                      <a:pt x="1" y="1402"/>
                      <a:pt x="1" y="1402"/>
                      <a:pt x="1" y="1402"/>
                    </a:cubicBezTo>
                    <a:cubicBezTo>
                      <a:pt x="2" y="1403"/>
                      <a:pt x="2" y="1403"/>
                      <a:pt x="2" y="1403"/>
                    </a:cubicBezTo>
                    <a:cubicBezTo>
                      <a:pt x="2" y="1403"/>
                      <a:pt x="2" y="1402"/>
                      <a:pt x="1" y="1401"/>
                    </a:cubicBezTo>
                    <a:close/>
                    <a:moveTo>
                      <a:pt x="2575" y="1"/>
                    </a:moveTo>
                    <a:cubicBezTo>
                      <a:pt x="2407" y="1"/>
                      <a:pt x="2238" y="21"/>
                      <a:pt x="2074" y="59"/>
                    </a:cubicBezTo>
                    <a:cubicBezTo>
                      <a:pt x="1677" y="163"/>
                      <a:pt x="1303" y="333"/>
                      <a:pt x="963" y="565"/>
                    </a:cubicBezTo>
                    <a:cubicBezTo>
                      <a:pt x="608" y="798"/>
                      <a:pt x="281" y="1078"/>
                      <a:pt x="1" y="1399"/>
                    </a:cubicBezTo>
                    <a:cubicBezTo>
                      <a:pt x="1" y="1400"/>
                      <a:pt x="1" y="1401"/>
                      <a:pt x="1" y="1401"/>
                    </a:cubicBezTo>
                    <a:lnTo>
                      <a:pt x="1" y="1401"/>
                    </a:lnTo>
                    <a:cubicBezTo>
                      <a:pt x="325" y="1084"/>
                      <a:pt x="680" y="801"/>
                      <a:pt x="1064" y="556"/>
                    </a:cubicBezTo>
                    <a:cubicBezTo>
                      <a:pt x="1519" y="275"/>
                      <a:pt x="2050" y="54"/>
                      <a:pt x="2587" y="54"/>
                    </a:cubicBezTo>
                    <a:cubicBezTo>
                      <a:pt x="2777" y="54"/>
                      <a:pt x="2967" y="81"/>
                      <a:pt x="3155" y="144"/>
                    </a:cubicBezTo>
                    <a:cubicBezTo>
                      <a:pt x="3825" y="373"/>
                      <a:pt x="4219" y="1028"/>
                      <a:pt x="4197" y="1716"/>
                    </a:cubicBezTo>
                    <a:cubicBezTo>
                      <a:pt x="4200" y="1726"/>
                      <a:pt x="4203" y="1732"/>
                      <a:pt x="4212" y="1732"/>
                    </a:cubicBezTo>
                    <a:cubicBezTo>
                      <a:pt x="4222" y="1732"/>
                      <a:pt x="4231" y="1729"/>
                      <a:pt x="4234" y="1716"/>
                    </a:cubicBezTo>
                    <a:cubicBezTo>
                      <a:pt x="4275" y="1342"/>
                      <a:pt x="4171" y="965"/>
                      <a:pt x="3948" y="660"/>
                    </a:cubicBezTo>
                    <a:cubicBezTo>
                      <a:pt x="3625" y="203"/>
                      <a:pt x="3107" y="1"/>
                      <a:pt x="2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1004455" y="3013487"/>
                <a:ext cx="210069" cy="185502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084" extrusionOk="0">
                    <a:moveTo>
                      <a:pt x="1170" y="138"/>
                    </a:moveTo>
                    <a:cubicBezTo>
                      <a:pt x="1459" y="138"/>
                      <a:pt x="1739" y="276"/>
                      <a:pt x="1916" y="521"/>
                    </a:cubicBezTo>
                    <a:cubicBezTo>
                      <a:pt x="1957" y="578"/>
                      <a:pt x="1995" y="647"/>
                      <a:pt x="2020" y="716"/>
                    </a:cubicBezTo>
                    <a:cubicBezTo>
                      <a:pt x="2199" y="1185"/>
                      <a:pt x="1964" y="1704"/>
                      <a:pt x="1498" y="1880"/>
                    </a:cubicBezTo>
                    <a:cubicBezTo>
                      <a:pt x="1391" y="1921"/>
                      <a:pt x="1282" y="1940"/>
                      <a:pt x="1175" y="1940"/>
                    </a:cubicBezTo>
                    <a:cubicBezTo>
                      <a:pt x="811" y="1940"/>
                      <a:pt x="470" y="1717"/>
                      <a:pt x="334" y="1358"/>
                    </a:cubicBezTo>
                    <a:cubicBezTo>
                      <a:pt x="158" y="889"/>
                      <a:pt x="394" y="370"/>
                      <a:pt x="856" y="194"/>
                    </a:cubicBezTo>
                    <a:cubicBezTo>
                      <a:pt x="959" y="156"/>
                      <a:pt x="1065" y="138"/>
                      <a:pt x="1170" y="138"/>
                    </a:cubicBezTo>
                    <a:close/>
                    <a:moveTo>
                      <a:pt x="1178" y="0"/>
                    </a:moveTo>
                    <a:cubicBezTo>
                      <a:pt x="1055" y="0"/>
                      <a:pt x="930" y="22"/>
                      <a:pt x="809" y="68"/>
                    </a:cubicBezTo>
                    <a:cubicBezTo>
                      <a:pt x="271" y="273"/>
                      <a:pt x="1" y="870"/>
                      <a:pt x="205" y="1408"/>
                    </a:cubicBezTo>
                    <a:cubicBezTo>
                      <a:pt x="364" y="1827"/>
                      <a:pt x="757" y="2083"/>
                      <a:pt x="1176" y="2083"/>
                    </a:cubicBezTo>
                    <a:cubicBezTo>
                      <a:pt x="1299" y="2083"/>
                      <a:pt x="1424" y="2061"/>
                      <a:pt x="1545" y="2015"/>
                    </a:cubicBezTo>
                    <a:cubicBezTo>
                      <a:pt x="1624" y="1984"/>
                      <a:pt x="1702" y="1943"/>
                      <a:pt x="1775" y="1896"/>
                    </a:cubicBezTo>
                    <a:cubicBezTo>
                      <a:pt x="2247" y="1565"/>
                      <a:pt x="2360" y="917"/>
                      <a:pt x="2030" y="446"/>
                    </a:cubicBezTo>
                    <a:cubicBezTo>
                      <a:pt x="1832" y="161"/>
                      <a:pt x="1511" y="0"/>
                      <a:pt x="11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1216390" y="2920292"/>
                <a:ext cx="161914" cy="176957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988" extrusionOk="0">
                    <a:moveTo>
                      <a:pt x="674" y="146"/>
                    </a:moveTo>
                    <a:cubicBezTo>
                      <a:pt x="772" y="146"/>
                      <a:pt x="870" y="170"/>
                      <a:pt x="957" y="219"/>
                    </a:cubicBezTo>
                    <a:cubicBezTo>
                      <a:pt x="1158" y="326"/>
                      <a:pt x="1322" y="499"/>
                      <a:pt x="1426" y="703"/>
                    </a:cubicBezTo>
                    <a:cubicBezTo>
                      <a:pt x="1652" y="1144"/>
                      <a:pt x="1586" y="1634"/>
                      <a:pt x="1275" y="1795"/>
                    </a:cubicBezTo>
                    <a:cubicBezTo>
                      <a:pt x="1207" y="1830"/>
                      <a:pt x="1133" y="1847"/>
                      <a:pt x="1057" y="1847"/>
                    </a:cubicBezTo>
                    <a:cubicBezTo>
                      <a:pt x="784" y="1847"/>
                      <a:pt x="476" y="1632"/>
                      <a:pt x="297" y="1288"/>
                    </a:cubicBezTo>
                    <a:cubicBezTo>
                      <a:pt x="186" y="1087"/>
                      <a:pt x="142" y="857"/>
                      <a:pt x="171" y="628"/>
                    </a:cubicBezTo>
                    <a:cubicBezTo>
                      <a:pt x="186" y="448"/>
                      <a:pt x="290" y="285"/>
                      <a:pt x="447" y="197"/>
                    </a:cubicBezTo>
                    <a:cubicBezTo>
                      <a:pt x="463" y="187"/>
                      <a:pt x="479" y="184"/>
                      <a:pt x="495" y="175"/>
                    </a:cubicBezTo>
                    <a:cubicBezTo>
                      <a:pt x="553" y="155"/>
                      <a:pt x="614" y="146"/>
                      <a:pt x="674" y="146"/>
                    </a:cubicBezTo>
                    <a:close/>
                    <a:moveTo>
                      <a:pt x="684" y="1"/>
                    </a:moveTo>
                    <a:cubicBezTo>
                      <a:pt x="346" y="1"/>
                      <a:pt x="60" y="264"/>
                      <a:pt x="39" y="609"/>
                    </a:cubicBezTo>
                    <a:cubicBezTo>
                      <a:pt x="1" y="864"/>
                      <a:pt x="54" y="1128"/>
                      <a:pt x="174" y="1354"/>
                    </a:cubicBezTo>
                    <a:cubicBezTo>
                      <a:pt x="379" y="1746"/>
                      <a:pt x="736" y="1988"/>
                      <a:pt x="1063" y="1988"/>
                    </a:cubicBezTo>
                    <a:cubicBezTo>
                      <a:pt x="1138" y="1988"/>
                      <a:pt x="1211" y="1975"/>
                      <a:pt x="1281" y="1949"/>
                    </a:cubicBezTo>
                    <a:cubicBezTo>
                      <a:pt x="1300" y="1942"/>
                      <a:pt x="1322" y="1933"/>
                      <a:pt x="1347" y="1927"/>
                    </a:cubicBezTo>
                    <a:cubicBezTo>
                      <a:pt x="1724" y="1729"/>
                      <a:pt x="1819" y="1153"/>
                      <a:pt x="1555" y="643"/>
                    </a:cubicBezTo>
                    <a:cubicBezTo>
                      <a:pt x="1438" y="411"/>
                      <a:pt x="1253" y="219"/>
                      <a:pt x="1023" y="96"/>
                    </a:cubicBezTo>
                    <a:cubicBezTo>
                      <a:pt x="935" y="43"/>
                      <a:pt x="831" y="11"/>
                      <a:pt x="724" y="2"/>
                    </a:cubicBezTo>
                    <a:cubicBezTo>
                      <a:pt x="711" y="1"/>
                      <a:pt x="697" y="1"/>
                      <a:pt x="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1175534" y="3021676"/>
                <a:ext cx="59994" cy="4219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74" extrusionOk="0">
                    <a:moveTo>
                      <a:pt x="523" y="1"/>
                    </a:moveTo>
                    <a:cubicBezTo>
                      <a:pt x="253" y="1"/>
                      <a:pt x="68" y="259"/>
                      <a:pt x="1" y="420"/>
                    </a:cubicBezTo>
                    <a:lnTo>
                      <a:pt x="130" y="473"/>
                    </a:lnTo>
                    <a:cubicBezTo>
                      <a:pt x="138" y="459"/>
                      <a:pt x="276" y="140"/>
                      <a:pt x="522" y="140"/>
                    </a:cubicBezTo>
                    <a:cubicBezTo>
                      <a:pt x="555" y="140"/>
                      <a:pt x="590" y="146"/>
                      <a:pt x="627" y="159"/>
                    </a:cubicBezTo>
                    <a:lnTo>
                      <a:pt x="674" y="27"/>
                    </a:lnTo>
                    <a:cubicBezTo>
                      <a:pt x="621" y="9"/>
                      <a:pt x="571" y="1"/>
                      <a:pt x="5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841297" y="3122793"/>
                <a:ext cx="188172" cy="14740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1656" extrusionOk="0">
                    <a:moveTo>
                      <a:pt x="2060" y="1"/>
                    </a:moveTo>
                    <a:cubicBezTo>
                      <a:pt x="1988" y="29"/>
                      <a:pt x="497" y="658"/>
                      <a:pt x="261" y="831"/>
                    </a:cubicBezTo>
                    <a:cubicBezTo>
                      <a:pt x="10" y="1020"/>
                      <a:pt x="0" y="1592"/>
                      <a:pt x="0" y="1655"/>
                    </a:cubicBezTo>
                    <a:lnTo>
                      <a:pt x="139" y="1655"/>
                    </a:lnTo>
                    <a:cubicBezTo>
                      <a:pt x="139" y="1498"/>
                      <a:pt x="173" y="1061"/>
                      <a:pt x="343" y="944"/>
                    </a:cubicBezTo>
                    <a:cubicBezTo>
                      <a:pt x="526" y="806"/>
                      <a:pt x="1614" y="331"/>
                      <a:pt x="2114" y="130"/>
                    </a:cubicBezTo>
                    <a:lnTo>
                      <a:pt x="20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788068" y="3144779"/>
                <a:ext cx="209268" cy="166186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867" extrusionOk="0">
                    <a:moveTo>
                      <a:pt x="704" y="1"/>
                    </a:moveTo>
                    <a:cubicBezTo>
                      <a:pt x="574" y="1"/>
                      <a:pt x="459" y="37"/>
                      <a:pt x="378" y="128"/>
                    </a:cubicBezTo>
                    <a:cubicBezTo>
                      <a:pt x="1" y="553"/>
                      <a:pt x="1083" y="1858"/>
                      <a:pt x="1709" y="1864"/>
                    </a:cubicBezTo>
                    <a:cubicBezTo>
                      <a:pt x="1726" y="1866"/>
                      <a:pt x="1743" y="1866"/>
                      <a:pt x="1760" y="1866"/>
                    </a:cubicBezTo>
                    <a:cubicBezTo>
                      <a:pt x="2065" y="1866"/>
                      <a:pt x="2323" y="1630"/>
                      <a:pt x="2350" y="1317"/>
                    </a:cubicBezTo>
                    <a:lnTo>
                      <a:pt x="2350" y="1295"/>
                    </a:lnTo>
                    <a:lnTo>
                      <a:pt x="1850" y="477"/>
                    </a:lnTo>
                    <a:cubicBezTo>
                      <a:pt x="1850" y="477"/>
                      <a:pt x="1176" y="1"/>
                      <a:pt x="704" y="1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849664" y="3186614"/>
                <a:ext cx="122926" cy="89369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004" extrusionOk="0">
                    <a:moveTo>
                      <a:pt x="190" y="0"/>
                    </a:moveTo>
                    <a:cubicBezTo>
                      <a:pt x="129" y="0"/>
                      <a:pt x="69" y="8"/>
                      <a:pt x="10" y="23"/>
                    </a:cubicBezTo>
                    <a:cubicBezTo>
                      <a:pt x="1" y="23"/>
                      <a:pt x="1" y="39"/>
                      <a:pt x="10" y="39"/>
                    </a:cubicBezTo>
                    <a:cubicBezTo>
                      <a:pt x="450" y="58"/>
                      <a:pt x="784" y="341"/>
                      <a:pt x="1057" y="668"/>
                    </a:cubicBezTo>
                    <a:cubicBezTo>
                      <a:pt x="984" y="621"/>
                      <a:pt x="907" y="592"/>
                      <a:pt x="830" y="592"/>
                    </a:cubicBezTo>
                    <a:cubicBezTo>
                      <a:pt x="736" y="592"/>
                      <a:pt x="645" y="637"/>
                      <a:pt x="567" y="749"/>
                    </a:cubicBezTo>
                    <a:cubicBezTo>
                      <a:pt x="562" y="759"/>
                      <a:pt x="570" y="769"/>
                      <a:pt x="578" y="769"/>
                    </a:cubicBezTo>
                    <a:cubicBezTo>
                      <a:pt x="581" y="769"/>
                      <a:pt x="583" y="768"/>
                      <a:pt x="586" y="765"/>
                    </a:cubicBezTo>
                    <a:cubicBezTo>
                      <a:pt x="650" y="716"/>
                      <a:pt x="728" y="691"/>
                      <a:pt x="806" y="691"/>
                    </a:cubicBezTo>
                    <a:cubicBezTo>
                      <a:pt x="876" y="691"/>
                      <a:pt x="946" y="711"/>
                      <a:pt x="1007" y="749"/>
                    </a:cubicBezTo>
                    <a:cubicBezTo>
                      <a:pt x="1114" y="822"/>
                      <a:pt x="1212" y="900"/>
                      <a:pt x="1300" y="995"/>
                    </a:cubicBezTo>
                    <a:cubicBezTo>
                      <a:pt x="1307" y="1001"/>
                      <a:pt x="1315" y="1003"/>
                      <a:pt x="1324" y="1003"/>
                    </a:cubicBezTo>
                    <a:cubicBezTo>
                      <a:pt x="1352" y="1003"/>
                      <a:pt x="1381" y="974"/>
                      <a:pt x="1356" y="948"/>
                    </a:cubicBezTo>
                    <a:lnTo>
                      <a:pt x="1350" y="938"/>
                    </a:lnTo>
                    <a:cubicBezTo>
                      <a:pt x="1204" y="489"/>
                      <a:pt x="688" y="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938141" y="3480352"/>
                <a:ext cx="433758" cy="382220"/>
              </a:xfrm>
              <a:custGeom>
                <a:avLst/>
                <a:gdLst/>
                <a:ahLst/>
                <a:cxnLst/>
                <a:rect l="l" t="t" r="r" b="b"/>
                <a:pathLst>
                  <a:path w="4873" h="4294" extrusionOk="0">
                    <a:moveTo>
                      <a:pt x="567" y="0"/>
                    </a:moveTo>
                    <a:lnTo>
                      <a:pt x="0" y="906"/>
                    </a:lnTo>
                    <a:cubicBezTo>
                      <a:pt x="0" y="906"/>
                      <a:pt x="2855" y="4294"/>
                      <a:pt x="2981" y="4294"/>
                    </a:cubicBezTo>
                    <a:cubicBezTo>
                      <a:pt x="2984" y="4294"/>
                      <a:pt x="2986" y="4292"/>
                      <a:pt x="2985" y="4287"/>
                    </a:cubicBezTo>
                    <a:lnTo>
                      <a:pt x="3523" y="2469"/>
                    </a:lnTo>
                    <a:lnTo>
                      <a:pt x="4872" y="3460"/>
                    </a:lnTo>
                    <a:lnTo>
                      <a:pt x="4316" y="529"/>
                    </a:lnTo>
                    <a:lnTo>
                      <a:pt x="3869" y="13"/>
                    </a:lnTo>
                    <a:lnTo>
                      <a:pt x="3391" y="2098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933424" y="3528151"/>
                <a:ext cx="447466" cy="348128"/>
              </a:xfrm>
              <a:custGeom>
                <a:avLst/>
                <a:gdLst/>
                <a:ahLst/>
                <a:cxnLst/>
                <a:rect l="l" t="t" r="r" b="b"/>
                <a:pathLst>
                  <a:path w="5027" h="3911" extrusionOk="0">
                    <a:moveTo>
                      <a:pt x="4388" y="1"/>
                    </a:moveTo>
                    <a:cubicBezTo>
                      <a:pt x="4381" y="1"/>
                      <a:pt x="4373" y="5"/>
                      <a:pt x="4372" y="14"/>
                    </a:cubicBezTo>
                    <a:cubicBezTo>
                      <a:pt x="4350" y="498"/>
                      <a:pt x="4771" y="2338"/>
                      <a:pt x="4844" y="2781"/>
                    </a:cubicBezTo>
                    <a:cubicBezTo>
                      <a:pt x="4841" y="2781"/>
                      <a:pt x="4841" y="2778"/>
                      <a:pt x="4837" y="2778"/>
                    </a:cubicBezTo>
                    <a:cubicBezTo>
                      <a:pt x="4781" y="2735"/>
                      <a:pt x="3617" y="1932"/>
                      <a:pt x="3586" y="1932"/>
                    </a:cubicBezTo>
                    <a:cubicBezTo>
                      <a:pt x="3586" y="1932"/>
                      <a:pt x="3586" y="1932"/>
                      <a:pt x="3586" y="1932"/>
                    </a:cubicBezTo>
                    <a:cubicBezTo>
                      <a:pt x="3450" y="2228"/>
                      <a:pt x="3054" y="3549"/>
                      <a:pt x="3032" y="3668"/>
                    </a:cubicBezTo>
                    <a:cubicBezTo>
                      <a:pt x="2557" y="3102"/>
                      <a:pt x="569" y="888"/>
                      <a:pt x="31" y="369"/>
                    </a:cubicBezTo>
                    <a:cubicBezTo>
                      <a:pt x="29" y="365"/>
                      <a:pt x="26" y="364"/>
                      <a:pt x="22" y="364"/>
                    </a:cubicBezTo>
                    <a:cubicBezTo>
                      <a:pt x="17" y="364"/>
                      <a:pt x="11" y="367"/>
                      <a:pt x="9" y="369"/>
                    </a:cubicBezTo>
                    <a:cubicBezTo>
                      <a:pt x="3" y="372"/>
                      <a:pt x="0" y="385"/>
                      <a:pt x="9" y="388"/>
                    </a:cubicBezTo>
                    <a:cubicBezTo>
                      <a:pt x="443" y="994"/>
                      <a:pt x="300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48" y="3911"/>
                      <a:pt x="3048" y="3911"/>
                      <a:pt x="3048" y="3911"/>
                    </a:cubicBezTo>
                    <a:cubicBezTo>
                      <a:pt x="3074" y="3911"/>
                      <a:pt x="3567" y="2293"/>
                      <a:pt x="3611" y="1992"/>
                    </a:cubicBezTo>
                    <a:cubicBezTo>
                      <a:pt x="3810" y="2171"/>
                      <a:pt x="4941" y="3053"/>
                      <a:pt x="5022" y="3053"/>
                    </a:cubicBezTo>
                    <a:cubicBezTo>
                      <a:pt x="5025" y="3053"/>
                      <a:pt x="5026" y="3052"/>
                      <a:pt x="5026" y="3049"/>
                    </a:cubicBezTo>
                    <a:cubicBezTo>
                      <a:pt x="4957" y="2520"/>
                      <a:pt x="4863" y="1986"/>
                      <a:pt x="4743" y="1457"/>
                    </a:cubicBezTo>
                    <a:cubicBezTo>
                      <a:pt x="4636" y="979"/>
                      <a:pt x="4539" y="492"/>
                      <a:pt x="4406" y="14"/>
                    </a:cubicBezTo>
                    <a:cubicBezTo>
                      <a:pt x="4405" y="5"/>
                      <a:pt x="4396" y="1"/>
                      <a:pt x="4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5"/>
              </a:p>
            </p:txBody>
          </p:sp>
        </p:grpSp>
      </p:grpSp>
      <p:pic>
        <p:nvPicPr>
          <p:cNvPr id="4" name="Picture 3" descr="MicrosoftTeams-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388" y="692573"/>
            <a:ext cx="4728633" cy="26212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723375" y="1714480"/>
            <a:ext cx="43951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Section 2 and 3 Styles</a:t>
            </a:r>
            <a:endParaRPr lang="en-US" b="1"/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960B1FF-8703-F0CD-64AD-F2A9E4C3B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27" y="2313256"/>
            <a:ext cx="4406974" cy="4152387"/>
          </a:xfrm>
          <a:prstGeom prst="rect">
            <a:avLst/>
          </a:prstGeom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265DC7C-04F8-9CBB-FA64-1805E9F87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837" y="1371600"/>
            <a:ext cx="4856486" cy="49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6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496835" y="3197291"/>
            <a:ext cx="35096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Hover Effects on Icons</a:t>
            </a:r>
          </a:p>
        </p:txBody>
      </p:sp>
      <p:pic>
        <p:nvPicPr>
          <p:cNvPr id="2" name="Picture 1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D960B1FF-8703-F0CD-64AD-F2A9E4C3B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111" y="1417392"/>
            <a:ext cx="6100848" cy="49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3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600" kern="1200" dirty="0">
                <a:solidFill>
                  <a:schemeClr val="bg1"/>
                </a:solidFill>
                <a:latin typeface="+mj-lt"/>
                <a:ea typeface="Calibri Light"/>
                <a:cs typeface="Calibri Light"/>
              </a:rPr>
              <a:t>Scroll Reveal JS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2907715-5536-EE07-317C-6AF887BBD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664" y="1872858"/>
            <a:ext cx="7308369" cy="3881191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6114764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9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Now it's your turn!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49A39-08E7-D692-5B3C-4FA57D4BC7DF}"/>
              </a:ext>
            </a:extLst>
          </p:cNvPr>
          <p:cNvSpPr txBox="1"/>
          <p:nvPr/>
        </p:nvSpPr>
        <p:spPr>
          <a:xfrm>
            <a:off x="876693" y="2533476"/>
            <a:ext cx="4597746" cy="34478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Task: </a:t>
            </a:r>
            <a:endParaRPr lang="en-US" dirty="0">
              <a:solidFill>
                <a:schemeClr val="tx1"/>
              </a:solidFill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Try to style the section added by all of you in the previous Lesson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Instructions: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Share the code with others and work as a group to give your own personalization to the final web page.</a:t>
            </a:r>
            <a:endParaRPr lang="en-US" sz="2000" kern="1200" dirty="0">
              <a:solidFill>
                <a:schemeClr val="tx1"/>
              </a:solidFill>
              <a:latin typeface="+mn-lt"/>
              <a:ea typeface="Calibri"/>
              <a:cs typeface="Calibri"/>
            </a:endParaRPr>
          </a:p>
        </p:txBody>
      </p:sp>
      <p:pic>
        <p:nvPicPr>
          <p:cNvPr id="2" name="Picture 1" descr="A group of people working in a park&#10;&#10;Description automatically generated">
            <a:extLst>
              <a:ext uri="{FF2B5EF4-FFF2-40B4-BE49-F238E27FC236}">
                <a16:creationId xmlns:a16="http://schemas.microsoft.com/office/drawing/2014/main" id="{2E6BB8E2-A233-9A97-FA20-DC09D304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868878"/>
            <a:ext cx="5319062" cy="30451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7547" y="980053"/>
            <a:ext cx="11437620" cy="1003300"/>
          </a:xfrm>
        </p:spPr>
        <p:txBody>
          <a:bodyPr/>
          <a:lstStyle/>
          <a:p>
            <a:pPr algn="ctr"/>
            <a:r>
              <a:rPr lang="en-US" sz="4000" b="1">
                <a:latin typeface="Calibri Light"/>
                <a:cs typeface="Calibri Light"/>
              </a:rPr>
              <a:t>How to Save &amp; Share the project. </a:t>
            </a:r>
            <a:endParaRPr lang="en-US" sz="4000" b="1"/>
          </a:p>
          <a:p>
            <a:pPr algn="ctr"/>
            <a:endParaRPr lang="en-US" sz="4000" b="1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27473" y="1980122"/>
            <a:ext cx="7070859" cy="4118187"/>
          </a:xfrm>
        </p:spPr>
        <p:txBody>
          <a:bodyPr/>
          <a:lstStyle/>
          <a:p>
            <a:r>
              <a:rPr lang="en-US" sz="2400" err="1">
                <a:latin typeface="Calibri Light"/>
                <a:cs typeface="Calibri Light"/>
              </a:rPr>
              <a:t>Replit</a:t>
            </a:r>
            <a:r>
              <a:rPr lang="en-US" sz="2400">
                <a:latin typeface="Calibri Light"/>
                <a:cs typeface="Calibri Light"/>
              </a:rPr>
              <a:t> offers autosave option – so not worry about the same.</a:t>
            </a:r>
          </a:p>
          <a:p>
            <a:endParaRPr lang="en-US" sz="2400">
              <a:latin typeface="Calibri Light"/>
              <a:cs typeface="Calibri Light"/>
            </a:endParaRPr>
          </a:p>
          <a:p>
            <a:pPr marL="660400" indent="-457200">
              <a:buAutoNum type="arabicPeriod"/>
            </a:pPr>
            <a:r>
              <a:rPr lang="en-US" sz="2400">
                <a:latin typeface="Calibri Light"/>
                <a:cs typeface="Calibri Light"/>
              </a:rPr>
              <a:t>To share project with someone in view mode: just copy the link from the URL bar, and share the link</a:t>
            </a:r>
          </a:p>
          <a:p>
            <a:pPr marL="660400" indent="-457200">
              <a:buAutoNum type="arabicPeriod"/>
            </a:pPr>
            <a:r>
              <a:rPr lang="en-US" sz="2400">
                <a:latin typeface="Calibri Light"/>
                <a:cs typeface="Calibri Light"/>
              </a:rPr>
              <a:t>To share the project for collaboration</a:t>
            </a:r>
          </a:p>
          <a:p>
            <a:pPr marL="1270000" lvl="1" indent="-457200" algn="l">
              <a:buFont typeface="Courier New"/>
              <a:buChar char="o"/>
            </a:pPr>
            <a:r>
              <a:rPr lang="en-US" sz="2150">
                <a:latin typeface="Calibri Light"/>
                <a:cs typeface="Calibri Light"/>
              </a:rPr>
              <a:t>Click on "</a:t>
            </a:r>
            <a:r>
              <a:rPr lang="en-US" sz="2150" b="1">
                <a:latin typeface="Calibri Light"/>
                <a:cs typeface="Calibri Light"/>
              </a:rPr>
              <a:t>Invite</a:t>
            </a:r>
            <a:r>
              <a:rPr lang="en-US" sz="2150">
                <a:latin typeface="Calibri Light"/>
                <a:cs typeface="Calibri Light"/>
              </a:rPr>
              <a:t>" from the top right corner</a:t>
            </a:r>
          </a:p>
          <a:p>
            <a:pPr marL="1270000" lvl="1" indent="-457200" algn="l">
              <a:buFont typeface="Courier New"/>
              <a:buChar char="o"/>
            </a:pPr>
            <a:r>
              <a:rPr lang="en-US" sz="2150">
                <a:latin typeface="Calibri Light"/>
                <a:cs typeface="Calibri Light"/>
              </a:rPr>
              <a:t>If you know the username, type it in the box and click on invite</a:t>
            </a:r>
          </a:p>
          <a:p>
            <a:pPr marL="1270000" lvl="1" indent="-457200" algn="l">
              <a:buFont typeface="Courier New"/>
              <a:buChar char="o"/>
            </a:pPr>
            <a:r>
              <a:rPr lang="en-US" sz="2150">
                <a:latin typeface="Calibri Light"/>
                <a:cs typeface="Calibri Light"/>
              </a:rPr>
              <a:t>You can also turn on the toggle button "</a:t>
            </a:r>
            <a:r>
              <a:rPr lang="en-US" sz="2150" b="1">
                <a:latin typeface="Calibri Light"/>
                <a:cs typeface="Calibri Light"/>
              </a:rPr>
              <a:t>private join link</a:t>
            </a:r>
            <a:r>
              <a:rPr lang="en-US" sz="2150">
                <a:latin typeface="Calibri Light"/>
                <a:cs typeface="Calibri Light"/>
              </a:rPr>
              <a:t>" to create a public collaboration link and invite members to edit your code.</a:t>
            </a: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4" name="Picture 3" descr="A red button with a white arrow&#10;&#10;Description automatically generated">
            <a:extLst>
              <a:ext uri="{FF2B5EF4-FFF2-40B4-BE49-F238E27FC236}">
                <a16:creationId xmlns:a16="http://schemas.microsoft.com/office/drawing/2014/main" id="{A0B3A537-2D60-41E2-28D5-15E61DAF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836" y="1607127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22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4174" y="2941939"/>
            <a:ext cx="7468621" cy="3320757"/>
          </a:xfrm>
        </p:spPr>
        <p:txBody>
          <a:bodyPr/>
          <a:lstStyle/>
          <a:p>
            <a:r>
              <a:rPr lang="en-US" sz="2400" dirty="0">
                <a:latin typeface="Calibri Light"/>
                <a:ea typeface="Calibri Light"/>
                <a:cs typeface="Calibri Light"/>
              </a:rPr>
              <a:t>What property is used to ensure that the image inside the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.content .image</a:t>
            </a:r>
            <a:r>
              <a:rPr lang="en-US" sz="2400" dirty="0">
                <a:latin typeface="Calibri Light"/>
                <a:ea typeface="Calibri Light"/>
                <a:cs typeface="Calibri Light"/>
              </a:rPr>
              <a:t> class fills its </a:t>
            </a:r>
            <a:r>
              <a:rPr lang="en-US" sz="2400" dirty="0">
                <a:latin typeface="Calibri Light"/>
                <a:cs typeface="Calibri Light"/>
              </a:rPr>
              <a:t>container while maintaining</a:t>
            </a:r>
            <a:r>
              <a:rPr lang="en-US" sz="2400" dirty="0">
                <a:latin typeface="Calibri Light"/>
                <a:ea typeface="Calibri Light"/>
                <a:cs typeface="Calibri Light"/>
              </a:rPr>
              <a:t> </a:t>
            </a:r>
            <a:r>
              <a:rPr lang="en-US" sz="2400" dirty="0">
                <a:latin typeface="Calibri Light"/>
                <a:cs typeface="Calibri Light"/>
              </a:rPr>
              <a:t>its aspect ratio</a:t>
            </a:r>
            <a:r>
              <a:rPr lang="en-US" sz="2400" dirty="0">
                <a:latin typeface="Calibri Light"/>
                <a:ea typeface="Calibri Light"/>
                <a:cs typeface="Calibri Light"/>
              </a:rPr>
              <a:t>?</a:t>
            </a:r>
            <a:endParaRPr lang="en-US" dirty="0"/>
          </a:p>
          <a:p>
            <a:r>
              <a:rPr lang="en-US" sz="2400" dirty="0">
                <a:latin typeface="Calibri Light"/>
                <a:cs typeface="Calibri Light"/>
              </a:rPr>
              <a:t>a) </a:t>
            </a:r>
            <a:r>
              <a:rPr lang="en-US" sz="2400" dirty="0">
                <a:latin typeface="Consolas"/>
                <a:cs typeface="Calibri Light"/>
              </a:rPr>
              <a:t>object-position</a:t>
            </a:r>
            <a:endParaRPr lang="en-US"/>
          </a:p>
          <a:p>
            <a:r>
              <a:rPr lang="en-US" sz="2400" dirty="0">
                <a:latin typeface="Calibri Light"/>
                <a:cs typeface="Calibri Light"/>
              </a:rPr>
              <a:t>b</a:t>
            </a:r>
            <a:r>
              <a:rPr lang="en-US" sz="2400" dirty="0">
                <a:latin typeface="Calibri Light"/>
                <a:ea typeface="Calibri Light"/>
                <a:cs typeface="Calibri Light"/>
              </a:rPr>
              <a:t>)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object-fit</a:t>
            </a:r>
            <a:endParaRPr lang="en-US"/>
          </a:p>
          <a:p>
            <a:r>
              <a:rPr lang="en-US" sz="2400" dirty="0">
                <a:latin typeface="Calibri Light"/>
                <a:cs typeface="Calibri Light"/>
              </a:rPr>
              <a:t>c</a:t>
            </a:r>
            <a:r>
              <a:rPr lang="en-US" sz="2400" dirty="0">
                <a:latin typeface="Calibri Light"/>
                <a:ea typeface="Calibri Light"/>
                <a:cs typeface="Calibri Light"/>
              </a:rPr>
              <a:t>) </a:t>
            </a:r>
            <a:r>
              <a:rPr lang="en-US" sz="2400" dirty="0">
                <a:latin typeface="Consolas"/>
                <a:cs typeface="Calibri Light"/>
              </a:rPr>
              <a:t>z-index</a:t>
            </a:r>
            <a:endParaRPr lang="en-US" dirty="0"/>
          </a:p>
          <a:p>
            <a:r>
              <a:rPr lang="en-US" sz="2400" dirty="0">
                <a:latin typeface="Calibri Light"/>
                <a:cs typeface="Calibri Light"/>
              </a:rPr>
              <a:t>d</a:t>
            </a:r>
            <a:r>
              <a:rPr lang="en-US" sz="2400" dirty="0">
                <a:latin typeface="Calibri Light"/>
                <a:ea typeface="Calibri Light"/>
                <a:cs typeface="Calibri Light"/>
              </a:rPr>
              <a:t>) </a:t>
            </a:r>
            <a:r>
              <a:rPr lang="en-US" sz="2400" dirty="0">
                <a:latin typeface="Consolas"/>
                <a:cs typeface="Calibri Light"/>
              </a:rPr>
              <a:t>overflow</a:t>
            </a:r>
            <a:endParaRPr lang="en-US" dirty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latin typeface="Calibri Light"/>
              <a:cs typeface="Calibri Light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49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1046" y="2939940"/>
            <a:ext cx="7726053" cy="3918000"/>
          </a:xfrm>
        </p:spPr>
        <p:txBody>
          <a:bodyPr/>
          <a:lstStyle/>
          <a:p>
            <a:r>
              <a:rPr lang="en-US" sz="2400" dirty="0">
                <a:latin typeface="Calibri Light"/>
                <a:ea typeface="Calibri Light"/>
                <a:cs typeface="Calibri Light"/>
              </a:rPr>
              <a:t>In the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.text-box</a:t>
            </a:r>
            <a:r>
              <a:rPr lang="en-US" sz="2400" dirty="0">
                <a:latin typeface="Calibri Light"/>
                <a:ea typeface="Calibri Light"/>
                <a:cs typeface="Calibri Light"/>
              </a:rPr>
              <a:t> class, what is the purpose of the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backdrop-filter: blur(20px);</a:t>
            </a:r>
            <a:r>
              <a:rPr lang="en-US" sz="2400" dirty="0">
                <a:latin typeface="Calibri Light"/>
                <a:ea typeface="Calibri Light"/>
                <a:cs typeface="Calibri Light"/>
              </a:rPr>
              <a:t> property?</a:t>
            </a:r>
            <a:endParaRPr lang="en-US" dirty="0"/>
          </a:p>
          <a:p>
            <a:r>
              <a:rPr lang="en-US" sz="2400" dirty="0">
                <a:latin typeface="Calibri Light"/>
                <a:ea typeface="Calibri Light"/>
                <a:cs typeface="Calibri Light"/>
              </a:rPr>
              <a:t>a) It changes the color of the text.</a:t>
            </a:r>
            <a:endParaRPr lang="en-US" dirty="0"/>
          </a:p>
          <a:p>
            <a:r>
              <a:rPr lang="en-US" sz="2400" dirty="0">
                <a:latin typeface="Calibri Light"/>
                <a:ea typeface="Calibri Light"/>
                <a:cs typeface="Calibri Light"/>
              </a:rPr>
              <a:t>b) It blurs the background behind the text box.</a:t>
            </a:r>
            <a:endParaRPr lang="en-US" dirty="0"/>
          </a:p>
          <a:p>
            <a:r>
              <a:rPr lang="en-US" sz="2400" dirty="0">
                <a:latin typeface="Calibri Light"/>
                <a:ea typeface="Calibri Light"/>
                <a:cs typeface="Calibri Light"/>
              </a:rPr>
              <a:t>c) It adds a border around the text box.</a:t>
            </a:r>
            <a:endParaRPr lang="en-US" dirty="0"/>
          </a:p>
          <a:p>
            <a:r>
              <a:rPr lang="en-US" sz="2400" dirty="0">
                <a:latin typeface="Calibri Light"/>
                <a:ea typeface="Calibri Light"/>
                <a:cs typeface="Calibri Light"/>
              </a:rPr>
              <a:t>d) It changes the size of the text.</a:t>
            </a:r>
            <a:endParaRPr lang="en-US" dirty="0"/>
          </a:p>
          <a:p>
            <a:endParaRPr lang="en-US" sz="2400" dirty="0"/>
          </a:p>
          <a:p>
            <a:pPr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Consolas"/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1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1046" y="2939940"/>
            <a:ext cx="7726053" cy="3423730"/>
          </a:xfrm>
        </p:spPr>
        <p:txBody>
          <a:bodyPr/>
          <a:lstStyle/>
          <a:p>
            <a:r>
              <a:rPr lang="en-US" sz="2400" dirty="0">
                <a:latin typeface="Calibri Light"/>
                <a:ea typeface="Calibri Light"/>
                <a:cs typeface="Calibri Light"/>
              </a:rPr>
              <a:t>Which of the following selectors correctly targets all media icons and changes their color on hover?</a:t>
            </a:r>
            <a:endParaRPr lang="en-US" dirty="0">
              <a:latin typeface="Calibri Light"/>
              <a:cs typeface="Calibri Light"/>
            </a:endParaRPr>
          </a:p>
          <a:p>
            <a:r>
              <a:rPr lang="en-US" sz="2400" dirty="0">
                <a:latin typeface="Calibri Light"/>
                <a:ea typeface="Calibri Light"/>
                <a:cs typeface="Calibri Light"/>
              </a:rPr>
              <a:t>a)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.</a:t>
            </a:r>
            <a:r>
              <a:rPr lang="en-US" sz="2400" dirty="0" err="1">
                <a:latin typeface="Consolas"/>
                <a:ea typeface="Calibri Light"/>
                <a:cs typeface="Calibri Light"/>
              </a:rPr>
              <a:t>media-icons:hover</a:t>
            </a:r>
            <a:endParaRPr lang="en-US" dirty="0" err="1"/>
          </a:p>
          <a:p>
            <a:r>
              <a:rPr lang="en-US" sz="2400" dirty="0">
                <a:latin typeface="Calibri Light"/>
                <a:ea typeface="Calibri Light"/>
                <a:cs typeface="Calibri Light"/>
              </a:rPr>
              <a:t>b)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.</a:t>
            </a:r>
            <a:r>
              <a:rPr lang="en-US" sz="2400" dirty="0" err="1">
                <a:latin typeface="Consolas"/>
                <a:ea typeface="Calibri Light"/>
                <a:cs typeface="Calibri Light"/>
              </a:rPr>
              <a:t>icon:hover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 .fa-</a:t>
            </a:r>
            <a:r>
              <a:rPr lang="en-US" sz="2400" dirty="0" err="1">
                <a:latin typeface="Consolas"/>
                <a:ea typeface="Calibri Light"/>
                <a:cs typeface="Calibri Light"/>
              </a:rPr>
              <a:t>facebook</a:t>
            </a:r>
            <a:endParaRPr lang="en-US" dirty="0" err="1"/>
          </a:p>
          <a:p>
            <a:r>
              <a:rPr lang="en-US" sz="2400" dirty="0">
                <a:latin typeface="Calibri Light"/>
                <a:ea typeface="Calibri Light"/>
                <a:cs typeface="Calibri Light"/>
              </a:rPr>
              <a:t>c)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.media-info li </a:t>
            </a:r>
            <a:r>
              <a:rPr lang="en-US" sz="2400" dirty="0" err="1">
                <a:latin typeface="Consolas"/>
                <a:ea typeface="Calibri Light"/>
                <a:cs typeface="Calibri Light"/>
              </a:rPr>
              <a:t>a:hover</a:t>
            </a:r>
            <a:endParaRPr lang="en-US" dirty="0" err="1"/>
          </a:p>
          <a:p>
            <a:r>
              <a:rPr lang="en-US" sz="2400" dirty="0">
                <a:latin typeface="Calibri Light"/>
                <a:ea typeface="Calibri Light"/>
                <a:cs typeface="Calibri Light"/>
              </a:rPr>
              <a:t>d)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.</a:t>
            </a:r>
            <a:r>
              <a:rPr lang="en-US" sz="2400" dirty="0" err="1">
                <a:latin typeface="Consolas"/>
                <a:ea typeface="Calibri Light"/>
                <a:cs typeface="Calibri Light"/>
              </a:rPr>
              <a:t>icon:hover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 .fa-</a:t>
            </a:r>
            <a:r>
              <a:rPr lang="en-US" sz="2400" dirty="0" err="1">
                <a:latin typeface="Consolas"/>
                <a:ea typeface="Calibri Light"/>
                <a:cs typeface="Calibri Light"/>
              </a:rPr>
              <a:t>instagram</a:t>
            </a:r>
            <a:endParaRPr lang="en-US" dirty="0" err="1"/>
          </a:p>
          <a:p>
            <a:endParaRPr lang="en-US" sz="2400" dirty="0">
              <a:latin typeface="Calibri Light"/>
              <a:cs typeface="Calibri Light"/>
            </a:endParaRPr>
          </a:p>
          <a:p>
            <a:endParaRPr lang="en-US" sz="2400" dirty="0">
              <a:ea typeface="Calibri Light"/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96497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1046" y="2939940"/>
            <a:ext cx="7726053" cy="3918000"/>
          </a:xfrm>
        </p:spPr>
        <p:txBody>
          <a:bodyPr/>
          <a:lstStyle/>
          <a:p>
            <a:r>
              <a:rPr lang="en-US" sz="2400" dirty="0">
                <a:latin typeface="Calibri Light"/>
                <a:ea typeface="Calibri Light"/>
                <a:cs typeface="Calibri Light"/>
              </a:rPr>
              <a:t>What CSS property is used to create space between the bottom of the </a:t>
            </a:r>
            <a:r>
              <a:rPr lang="en-US" sz="2400" dirty="0">
                <a:latin typeface="Consolas"/>
                <a:ea typeface="Calibri Light"/>
                <a:cs typeface="Calibri Light"/>
              </a:rPr>
              <a:t>.section-title</a:t>
            </a:r>
            <a:r>
              <a:rPr lang="en-US" sz="2400" dirty="0">
                <a:latin typeface="Calibri Light"/>
                <a:ea typeface="Calibri Light"/>
                <a:cs typeface="Calibri Light"/>
              </a:rPr>
              <a:t> class and the next element?</a:t>
            </a:r>
            <a:endParaRPr lang="en-US" dirty="0"/>
          </a:p>
          <a:p>
            <a:r>
              <a:rPr lang="en-US" sz="2400" dirty="0">
                <a:latin typeface="Calibri Light"/>
                <a:ea typeface="Calibri Light"/>
                <a:cs typeface="Calibri Light"/>
              </a:rPr>
              <a:t>a) </a:t>
            </a:r>
            <a:r>
              <a:rPr lang="en-US" sz="2400" dirty="0">
                <a:latin typeface="Consolas"/>
                <a:cs typeface="Calibri Light"/>
              </a:rPr>
              <a:t>padding</a:t>
            </a:r>
            <a:endParaRPr lang="en-US" dirty="0"/>
          </a:p>
          <a:p>
            <a:r>
              <a:rPr lang="en-US" sz="2400" dirty="0">
                <a:latin typeface="Calibri Light"/>
                <a:ea typeface="Calibri Light"/>
                <a:cs typeface="Calibri Light"/>
              </a:rPr>
              <a:t>b) </a:t>
            </a:r>
            <a:r>
              <a:rPr lang="en-US" sz="2400" dirty="0">
                <a:latin typeface="Consolas"/>
                <a:cs typeface="Calibri Light"/>
              </a:rPr>
              <a:t>margin-bottom</a:t>
            </a:r>
            <a:endParaRPr lang="en-US" dirty="0"/>
          </a:p>
          <a:p>
            <a:r>
              <a:rPr lang="en-US" sz="2400" dirty="0">
                <a:latin typeface="Calibri Light"/>
                <a:ea typeface="Calibri Light"/>
                <a:cs typeface="Calibri Light"/>
              </a:rPr>
              <a:t>c) </a:t>
            </a:r>
            <a:r>
              <a:rPr lang="en-US" sz="2400" dirty="0">
                <a:latin typeface="Consolas"/>
                <a:cs typeface="Calibri Light"/>
              </a:rPr>
              <a:t>margin-top</a:t>
            </a:r>
            <a:endParaRPr lang="en-US" dirty="0"/>
          </a:p>
          <a:p>
            <a:r>
              <a:rPr lang="en-US" sz="2400" dirty="0">
                <a:latin typeface="Calibri Light"/>
                <a:ea typeface="Calibri Light"/>
                <a:cs typeface="Calibri Light"/>
              </a:rPr>
              <a:t>d) </a:t>
            </a:r>
            <a:r>
              <a:rPr lang="en-US" sz="2400" dirty="0">
                <a:latin typeface="Consolas"/>
                <a:cs typeface="Calibri Light"/>
              </a:rPr>
              <a:t>padding-bottom</a:t>
            </a:r>
            <a:endParaRPr lang="en-US" dirty="0"/>
          </a:p>
          <a:p>
            <a:endParaRPr lang="en-US" sz="2400" dirty="0"/>
          </a:p>
          <a:p>
            <a:endParaRPr lang="en-US" sz="2400" b="1" dirty="0">
              <a:ea typeface="Calibri Light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olorful logo with text&#10;&#10;Description automatically generated">
            <a:extLst>
              <a:ext uri="{FF2B5EF4-FFF2-40B4-BE49-F238E27FC236}">
                <a16:creationId xmlns:a16="http://schemas.microsoft.com/office/drawing/2014/main" id="{3D760804-8A63-FBE6-3D76-13DE9BE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-462306"/>
            <a:ext cx="5829300" cy="3886200"/>
          </a:xfrm>
          <a:prstGeom prst="rect">
            <a:avLst/>
          </a:prstGeom>
        </p:spPr>
      </p:pic>
      <p:pic>
        <p:nvPicPr>
          <p:cNvPr id="5" name="Picture 4" descr="A group of colorful rectangular objects with question marks&#10;&#10;Description automatically generated">
            <a:extLst>
              <a:ext uri="{FF2B5EF4-FFF2-40B4-BE49-F238E27FC236}">
                <a16:creationId xmlns:a16="http://schemas.microsoft.com/office/drawing/2014/main" id="{9EFC986D-6D6D-05C2-48FF-B9D3BF3A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62" y="2196445"/>
            <a:ext cx="3376366" cy="34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83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1FA55579-A6B2-1353-5C7F-7930FF3479B9}"/>
              </a:ext>
            </a:extLst>
          </p:cNvPr>
          <p:cNvSpPr txBox="1">
            <a:spLocks/>
          </p:cNvSpPr>
          <p:nvPr/>
        </p:nvSpPr>
        <p:spPr>
          <a:xfrm>
            <a:off x="682938" y="549869"/>
            <a:ext cx="10830718" cy="148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en-US" sz="4000" b="1" dirty="0">
                <a:latin typeface="Calibri Light"/>
                <a:cs typeface="Calibri Light"/>
              </a:rPr>
              <a:t>What have we learnt?</a:t>
            </a:r>
            <a:endParaRPr lang="en-US" sz="4000" b="1" dirty="0"/>
          </a:p>
        </p:txBody>
      </p:sp>
      <p:pic>
        <p:nvPicPr>
          <p:cNvPr id="5" name="Picture 4" descr="A blue square with a light bulb on top of it&#10;&#10;Description automatically generated">
            <a:extLst>
              <a:ext uri="{FF2B5EF4-FFF2-40B4-BE49-F238E27FC236}">
                <a16:creationId xmlns:a16="http://schemas.microsoft.com/office/drawing/2014/main" id="{0E88AAD0-9F9D-D544-7AF6-69A199A61F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32" r="21649" b="-1835"/>
          <a:stretch/>
        </p:blipFill>
        <p:spPr>
          <a:xfrm>
            <a:off x="7973504" y="2034866"/>
            <a:ext cx="3542917" cy="3495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12BC85-3D82-B4E8-5556-65011D53CF6D}"/>
              </a:ext>
            </a:extLst>
          </p:cNvPr>
          <p:cNvSpPr txBox="1"/>
          <p:nvPr/>
        </p:nvSpPr>
        <p:spPr>
          <a:xfrm>
            <a:off x="1098015" y="2037550"/>
            <a:ext cx="6883705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What We Learned Today</a:t>
            </a:r>
          </a:p>
          <a:p>
            <a:endParaRPr lang="en-US" sz="2000" dirty="0"/>
          </a:p>
          <a:p>
            <a:r>
              <a:rPr lang="en-US" sz="2000" dirty="0"/>
              <a:t>HTML Basics</a:t>
            </a:r>
          </a:p>
          <a:p>
            <a:endParaRPr lang="en-US" sz="2000" dirty="0"/>
          </a:p>
          <a:p>
            <a:pPr marL="285750" indent="-285750">
              <a:buChar char="•"/>
            </a:pPr>
            <a:r>
              <a:rPr lang="en-US" sz="1800" b="1">
                <a:latin typeface="Calibri Light"/>
              </a:rPr>
              <a:t>DOCTYPE Declaration:</a:t>
            </a:r>
            <a:endParaRPr lang="en-US" sz="1800" dirty="0">
              <a:latin typeface="Calibri Light"/>
            </a:endParaRPr>
          </a:p>
          <a:p>
            <a:r>
              <a:rPr lang="en-US" sz="1800" dirty="0">
                <a:latin typeface="Calibri Light"/>
              </a:rPr>
              <a:t> &lt;!DOCTYPE html&gt;</a:t>
            </a:r>
          </a:p>
          <a:p>
            <a:endParaRPr lang="en-US" sz="1800" dirty="0">
              <a:latin typeface="Calibri Light"/>
            </a:endParaRPr>
          </a:p>
          <a:p>
            <a:pPr marL="285750" indent="-285750">
              <a:buChar char="•"/>
            </a:pPr>
            <a:r>
              <a:rPr lang="en-US" sz="1800" b="1" dirty="0">
                <a:latin typeface="Calibri Light"/>
              </a:rPr>
              <a:t>HTML Structure:</a:t>
            </a:r>
            <a:r>
              <a:rPr lang="en-US" sz="1800" dirty="0">
                <a:latin typeface="Calibri Light"/>
              </a:rPr>
              <a:t> </a:t>
            </a:r>
          </a:p>
          <a:p>
            <a:r>
              <a:rPr lang="en-US" sz="1800" dirty="0">
                <a:latin typeface="Calibri Light"/>
              </a:rPr>
              <a:t>&lt;html&gt;, &lt;head&gt;, &lt;body&gt;, &lt;section&gt;, &lt;div&gt;, &lt;h2&gt;, &lt;h3&gt;, &lt;p&gt;, &lt;</a:t>
            </a:r>
            <a:r>
              <a:rPr lang="en-US" sz="1800" err="1">
                <a:latin typeface="Calibri Light"/>
              </a:rPr>
              <a:t>ul</a:t>
            </a:r>
            <a:r>
              <a:rPr lang="en-US" sz="1800" dirty="0">
                <a:latin typeface="Calibri Light"/>
              </a:rPr>
              <a:t>&gt;, &lt;li&gt;, &lt;</a:t>
            </a:r>
            <a:r>
              <a:rPr lang="en-US" sz="1800" err="1">
                <a:latin typeface="Calibri Light"/>
              </a:rPr>
              <a:t>img</a:t>
            </a:r>
            <a:r>
              <a:rPr lang="en-US" sz="1800" dirty="0">
                <a:latin typeface="Calibri Light"/>
              </a:rPr>
              <a:t>&gt;, &lt;a&gt;</a:t>
            </a:r>
            <a:endParaRPr lang="en-US"/>
          </a:p>
          <a:p>
            <a:endParaRPr lang="en-US" sz="1800" dirty="0">
              <a:latin typeface="Calibri Light"/>
            </a:endParaRPr>
          </a:p>
          <a:p>
            <a:pPr marL="285750" indent="-285750">
              <a:buChar char="•"/>
            </a:pPr>
            <a:r>
              <a:rPr lang="en-US" sz="1800" b="1" dirty="0">
                <a:latin typeface="Calibri Light"/>
              </a:rPr>
              <a:t>Linking External Resources:</a:t>
            </a:r>
            <a:endParaRPr lang="en-US" sz="1800" dirty="0">
              <a:latin typeface="Calibri Light"/>
            </a:endParaRPr>
          </a:p>
          <a:p>
            <a:r>
              <a:rPr lang="en-US" sz="1800" dirty="0">
                <a:latin typeface="Calibri Light"/>
              </a:rPr>
              <a:t> &lt;link&gt;, @import, &lt;script&gt;</a:t>
            </a:r>
          </a:p>
          <a:p>
            <a:endParaRPr lang="en-US" sz="2000" dirty="0"/>
          </a:p>
          <a:p>
            <a:r>
              <a:rPr lang="en-US" sz="2000" dirty="0"/>
              <a:t> 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10EC72-A721-34F6-66B5-9D76FB85B4E7}"/>
              </a:ext>
            </a:extLst>
          </p:cNvPr>
          <p:cNvSpPr txBox="1"/>
          <p:nvPr/>
        </p:nvSpPr>
        <p:spPr>
          <a:xfrm>
            <a:off x="3634451" y="2916820"/>
            <a:ext cx="586836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Calibri"/>
              </a:rPr>
              <a:t>Recap of the last Class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1FA55579-A6B2-1353-5C7F-7930FF3479B9}"/>
              </a:ext>
            </a:extLst>
          </p:cNvPr>
          <p:cNvSpPr txBox="1">
            <a:spLocks/>
          </p:cNvSpPr>
          <p:nvPr/>
        </p:nvSpPr>
        <p:spPr>
          <a:xfrm>
            <a:off x="682938" y="549869"/>
            <a:ext cx="10830718" cy="148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en-US" sz="4000" b="1" dirty="0">
                <a:latin typeface="Calibri Light"/>
                <a:cs typeface="Calibri Light"/>
              </a:rPr>
              <a:t>What have we learnt?</a:t>
            </a:r>
            <a:endParaRPr lang="en-US" sz="4000" b="1" dirty="0"/>
          </a:p>
        </p:txBody>
      </p:sp>
      <p:pic>
        <p:nvPicPr>
          <p:cNvPr id="5" name="Picture 4" descr="A blue square with a light bulb on top of it&#10;&#10;Description automatically generated">
            <a:extLst>
              <a:ext uri="{FF2B5EF4-FFF2-40B4-BE49-F238E27FC236}">
                <a16:creationId xmlns:a16="http://schemas.microsoft.com/office/drawing/2014/main" id="{0E88AAD0-9F9D-D544-7AF6-69A199A61F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32" r="21649" b="-1835"/>
          <a:stretch/>
        </p:blipFill>
        <p:spPr>
          <a:xfrm>
            <a:off x="7973504" y="2034866"/>
            <a:ext cx="3542917" cy="3495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12BC85-3D82-B4E8-5556-65011D53CF6D}"/>
              </a:ext>
            </a:extLst>
          </p:cNvPr>
          <p:cNvSpPr txBox="1"/>
          <p:nvPr/>
        </p:nvSpPr>
        <p:spPr>
          <a:xfrm>
            <a:off x="1098015" y="2037550"/>
            <a:ext cx="6883705" cy="41242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What We Learned Today</a:t>
            </a:r>
          </a:p>
          <a:p>
            <a:endParaRPr lang="en-US" sz="2000" dirty="0"/>
          </a:p>
          <a:p>
            <a:r>
              <a:rPr lang="en-US" sz="2000" dirty="0"/>
              <a:t>CSS Styling</a:t>
            </a:r>
            <a:endParaRPr lang="en-US" sz="2000">
              <a:latin typeface="Calibri Light"/>
            </a:endParaRPr>
          </a:p>
          <a:p>
            <a:pPr>
              <a:buChar char="•"/>
            </a:pPr>
            <a:r>
              <a:rPr lang="en-US" sz="1800" b="1" dirty="0">
                <a:latin typeface="Calibri Light"/>
              </a:rPr>
              <a:t>Global Styles</a:t>
            </a:r>
            <a:r>
              <a:rPr lang="en-US" sz="1800" dirty="0">
                <a:latin typeface="Calibri Light"/>
              </a:rPr>
              <a:t>: </a:t>
            </a:r>
          </a:p>
          <a:p>
            <a:r>
              <a:rPr lang="en-US" sz="1800" dirty="0">
                <a:latin typeface="Calibri Light"/>
              </a:rPr>
              <a:t>*, html, body, margin, padding, box-sizing, font-family, background</a:t>
            </a:r>
          </a:p>
          <a:p>
            <a:pPr>
              <a:buChar char="•"/>
            </a:pPr>
            <a:r>
              <a:rPr lang="en-US" sz="1800" b="1" dirty="0">
                <a:latin typeface="Calibri Light"/>
              </a:rPr>
              <a:t>Flexbox Layout</a:t>
            </a:r>
            <a:r>
              <a:rPr lang="en-US" sz="1800" dirty="0">
                <a:latin typeface="Calibri Light"/>
              </a:rPr>
              <a:t>: </a:t>
            </a:r>
          </a:p>
          <a:p>
            <a:r>
              <a:rPr lang="en-US" sz="1800" dirty="0">
                <a:latin typeface="Calibri Light"/>
              </a:rPr>
              <a:t>display: flex;, flex-direction, justify-content, align-items</a:t>
            </a:r>
            <a:endParaRPr lang="en-US" dirty="0"/>
          </a:p>
          <a:p>
            <a:pPr>
              <a:buChar char="•"/>
            </a:pPr>
            <a:r>
              <a:rPr lang="en-US" sz="1800" b="1" dirty="0">
                <a:latin typeface="Calibri Light"/>
              </a:rPr>
              <a:t>Text and Media Styling</a:t>
            </a:r>
            <a:r>
              <a:rPr lang="en-US" sz="1800" dirty="0">
                <a:latin typeface="Calibri Light"/>
              </a:rPr>
              <a:t>: </a:t>
            </a:r>
          </a:p>
          <a:p>
            <a:r>
              <a:rPr lang="en-US" sz="1800" dirty="0">
                <a:latin typeface="Calibri Light"/>
              </a:rPr>
              <a:t>font-size, color, width, height, border-radius, object-fit</a:t>
            </a:r>
            <a:endParaRPr lang="en-US"/>
          </a:p>
          <a:p>
            <a:pPr>
              <a:buChar char="•"/>
            </a:pPr>
            <a:r>
              <a:rPr lang="en-US" sz="1800" b="1" dirty="0">
                <a:latin typeface="Calibri Light"/>
              </a:rPr>
              <a:t>Hover Effects</a:t>
            </a:r>
            <a:r>
              <a:rPr lang="en-US" sz="1800" dirty="0">
                <a:latin typeface="Calibri Light"/>
              </a:rPr>
              <a:t>: </a:t>
            </a:r>
            <a:endParaRPr lang="en-US" sz="1800">
              <a:latin typeface="Calibri Light"/>
            </a:endParaRPr>
          </a:p>
          <a:p>
            <a:r>
              <a:rPr lang="en-US" sz="1800" dirty="0">
                <a:latin typeface="Calibri Light"/>
              </a:rPr>
              <a:t>:hover, color</a:t>
            </a:r>
          </a:p>
          <a:p>
            <a:pPr marL="285750" indent="-285750">
              <a:buChar char="•"/>
            </a:pPr>
            <a:endParaRPr lang="en-US" sz="1800" b="1" dirty="0">
              <a:latin typeface="Calibri Light"/>
            </a:endParaRPr>
          </a:p>
          <a:p>
            <a:endParaRPr lang="en-US" sz="2000" dirty="0"/>
          </a:p>
          <a:p>
            <a:r>
              <a:rPr lang="en-US" sz="2000" dirty="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150913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7526" y="118079"/>
            <a:ext cx="11437620" cy="2230592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rgbClr val="3779A6"/>
                </a:solidFill>
                <a:latin typeface="Calibri Light"/>
                <a:cs typeface="Calibri Light"/>
              </a:rPr>
              <a:t>Homework Discussion</a:t>
            </a:r>
            <a:br>
              <a:rPr lang="en-US" sz="4400" b="1">
                <a:latin typeface="Calibri Light"/>
                <a:cs typeface="Calibri Light"/>
              </a:rPr>
            </a:br>
            <a:endParaRPr lang="en-US" sz="2400">
              <a:solidFill>
                <a:srgbClr val="000000"/>
              </a:solidFill>
              <a:latin typeface="Calibri Light"/>
              <a:cs typeface="Calibri Light"/>
            </a:endParaRPr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cartoon of a person sitting at a desk&#10;&#10;Description automatically generated">
            <a:extLst>
              <a:ext uri="{FF2B5EF4-FFF2-40B4-BE49-F238E27FC236}">
                <a16:creationId xmlns:a16="http://schemas.microsoft.com/office/drawing/2014/main" id="{BF0BA93D-1FAB-E959-E7A7-78915E08F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165" y="1498076"/>
            <a:ext cx="9387525" cy="423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66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69125" y="506824"/>
            <a:ext cx="4859020" cy="1104652"/>
          </a:xfrm>
        </p:spPr>
        <p:txBody>
          <a:bodyPr/>
          <a:lstStyle/>
          <a:p>
            <a:r>
              <a:rPr lang="en-US" sz="4400" b="1" dirty="0">
                <a:solidFill>
                  <a:srgbClr val="3779A6"/>
                </a:solidFill>
                <a:latin typeface="Calibri Light"/>
                <a:ea typeface="Calibri Light"/>
                <a:cs typeface="Calibri Light"/>
                <a:sym typeface="+mn-ea"/>
              </a:rPr>
              <a:t>Brain Booster Bonus</a:t>
            </a:r>
            <a:endParaRPr lang="en-US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90C31-6421-31B7-5AAE-BC828C08CC80}"/>
              </a:ext>
            </a:extLst>
          </p:cNvPr>
          <p:cNvSpPr txBox="1"/>
          <p:nvPr/>
        </p:nvSpPr>
        <p:spPr>
          <a:xfrm>
            <a:off x="767708" y="1938503"/>
            <a:ext cx="5839698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Brain Booster Activity: Create a Travel Blog Website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Design a travel blog website to share travel experiences, photos, and tips. This project will reinforce your HTML, CSS, skills.</a:t>
            </a:r>
            <a:endParaRPr lang="en-US" dirty="0"/>
          </a:p>
        </p:txBody>
      </p:sp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pic>
        <p:nvPicPr>
          <p:cNvPr id="2" name="Picture 1" descr="A website on a table&#10;&#10;Description automatically generated">
            <a:extLst>
              <a:ext uri="{FF2B5EF4-FFF2-40B4-BE49-F238E27FC236}">
                <a16:creationId xmlns:a16="http://schemas.microsoft.com/office/drawing/2014/main" id="{7F87BB39-F418-A62F-D67A-831729BB8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542" y="2547290"/>
            <a:ext cx="5136022" cy="297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62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839214"/>
            <a:ext cx="1332653" cy="7391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D0DAB0-9D92-9815-2E78-C2AC44726F6C}"/>
              </a:ext>
            </a:extLst>
          </p:cNvPr>
          <p:cNvSpPr>
            <a:spLocks noGrp="1"/>
          </p:cNvSpPr>
          <p:nvPr/>
        </p:nvSpPr>
        <p:spPr>
          <a:xfrm>
            <a:off x="515395" y="1468127"/>
            <a:ext cx="10310761" cy="493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  <a:sym typeface="+mn-ea"/>
              </a:rPr>
              <a:t>If something online sounds too good to be true, like 'free games for life,' it could be a trick.</a:t>
            </a: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E2D71279-E7DE-C6B8-287A-62E23F4D395F}"/>
              </a:ext>
            </a:extLst>
          </p:cNvPr>
          <p:cNvSpPr>
            <a:spLocks noGrp="1"/>
          </p:cNvSpPr>
          <p:nvPr/>
        </p:nvSpPr>
        <p:spPr>
          <a:xfrm>
            <a:off x="1225293" y="474417"/>
            <a:ext cx="9290613" cy="832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Font typeface="Overpass Mono" panose="020B0009030203020204"/>
              <a:buNone/>
              <a:defRPr sz="9865" b="1" i="0" u="none" strike="noStrike" cap="none">
                <a:solidFill>
                  <a:schemeClr val="lt1"/>
                </a:solidFill>
                <a:latin typeface="Overpass Mono" panose="020B0009030203020204"/>
                <a:ea typeface="Overpass Mono" panose="020B0009030203020204"/>
                <a:cs typeface="Overpass Mono" panose="020B0009030203020204"/>
                <a:sym typeface="Overpass Mono" panose="020B000903020302020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 panose="020B0604020202020204"/>
              <a:buNone/>
              <a:defRPr sz="8135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4800" dirty="0">
                <a:solidFill>
                  <a:schemeClr val="tx1"/>
                </a:solidFill>
                <a:latin typeface="Calibri Light"/>
                <a:cs typeface="Calibri Light"/>
                <a:sym typeface="+mn-ea"/>
              </a:rPr>
              <a:t>Be Skeptical of Promises</a:t>
            </a:r>
            <a:endParaRPr lang="en-US" sz="48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65EF42-8F58-8576-B96D-19FAB8B08267}"/>
              </a:ext>
            </a:extLst>
          </p:cNvPr>
          <p:cNvSpPr>
            <a:spLocks noGrp="1"/>
          </p:cNvSpPr>
          <p:nvPr/>
        </p:nvSpPr>
        <p:spPr>
          <a:xfrm>
            <a:off x="6583182" y="2418537"/>
            <a:ext cx="5372051" cy="3655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Oliver saw an ad online promising "free games for life" and eagerly clicked on it, hoping for a great deal. </a:t>
            </a: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Instead, his computer got infected with malware, causing a lot of problems. </a:t>
            </a: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endParaRPr lang="en-US" sz="2400">
              <a:latin typeface="Calibri Light" panose="020F0302020204030204" charset="0"/>
              <a:cs typeface="Calibri Light" panose="020F0302020204030204" charset="0"/>
            </a:endParaRPr>
          </a:p>
          <a:p>
            <a:pPr marL="0" indent="0" algn="just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2400">
                <a:latin typeface="Calibri Light" panose="020F0302020204030204" charset="0"/>
                <a:cs typeface="Calibri Light" panose="020F0302020204030204" charset="0"/>
              </a:rPr>
              <a:t>The moral of the story: don't believe ads or emails promising free stuff without checking with an adult first, as it could be a trick.</a:t>
            </a:r>
          </a:p>
        </p:txBody>
      </p:sp>
      <p:pic>
        <p:nvPicPr>
          <p:cNvPr id="10" name="Picture 9" descr="top-10-best-game-torrent-sites-featured-image-light">
            <a:extLst>
              <a:ext uri="{FF2B5EF4-FFF2-40B4-BE49-F238E27FC236}">
                <a16:creationId xmlns:a16="http://schemas.microsoft.com/office/drawing/2014/main" id="{A497C847-A117-FA77-1A90-6699FD1907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251" r="11053"/>
          <a:stretch>
            <a:fillRect/>
          </a:stretch>
        </p:blipFill>
        <p:spPr>
          <a:xfrm>
            <a:off x="347096" y="2647588"/>
            <a:ext cx="5899665" cy="37923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5">
            <a:extLst>
              <a:ext uri="{FF2B5EF4-FFF2-40B4-BE49-F238E27FC236}">
                <a16:creationId xmlns:a16="http://schemas.microsoft.com/office/drawing/2014/main" id="{4661C08A-85E2-9964-C8E6-A60E1A551998}"/>
              </a:ext>
            </a:extLst>
          </p:cNvPr>
          <p:cNvSpPr txBox="1">
            <a:spLocks/>
          </p:cNvSpPr>
          <p:nvPr/>
        </p:nvSpPr>
        <p:spPr>
          <a:xfrm>
            <a:off x="761840" y="1138265"/>
            <a:ext cx="5857482" cy="78274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ea typeface="+mj-ea"/>
              </a:rPr>
              <a:t>The Mystery of the Green Guardian.</a:t>
            </a:r>
            <a:endParaRPr lang="en-US" dirty="0">
              <a:solidFill>
                <a:schemeClr val="tx1"/>
              </a:solidFill>
              <a:ea typeface="+mj-ea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A853114-186B-A54D-7340-0D43CC56C1ED}"/>
              </a:ext>
            </a:extLst>
          </p:cNvPr>
          <p:cNvSpPr txBox="1"/>
          <p:nvPr/>
        </p:nvSpPr>
        <p:spPr>
          <a:xfrm>
            <a:off x="761841" y="1923938"/>
            <a:ext cx="6467371" cy="43246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ea typeface="+mn-ea"/>
              </a:rPr>
              <a:t>In the town of Eco Ville, everyone was puzzled by a mysterious change in their beloved park. Every morning, they found new plants growing overnight, but no one knew how they got there.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ea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ea typeface="+mn-ea"/>
              </a:rPr>
              <a:t>One day, a clever child named Sam decided to solve the mystery. They followed the clues: footprints in the soil, a trail of seeds, and a gentle hum in the air. As they reached the heart of the park, they discovered the answer.</a:t>
            </a:r>
            <a:endParaRPr lang="en-US" dirty="0">
              <a:solidFill>
                <a:schemeClr val="tx1"/>
              </a:solidFill>
              <a:ea typeface="+mn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ea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ea typeface="+mn-ea"/>
              </a:rPr>
              <a:t>A magical creature called the Green Guardian was planting seeds to make Eco Ville greener. The Green Guardian asked Sam, "I have no eyes, yet I see everything. I have no hands, yet I plant trees. What am I?"</a:t>
            </a:r>
            <a:endParaRPr lang="en-US" dirty="0">
              <a:solidFill>
                <a:schemeClr val="tx1"/>
              </a:solidFill>
              <a:ea typeface="+mn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ea typeface="+mn-ea"/>
            </a:endParaRPr>
          </a:p>
          <a:p>
            <a:r>
              <a:rPr lang="en-US" sz="1600" kern="1200" dirty="0">
                <a:solidFill>
                  <a:schemeClr val="tx1"/>
                </a:solidFill>
                <a:ea typeface="+mn-ea"/>
              </a:rPr>
              <a:t>Can you solve the riddle and help Sam?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ea typeface="+mn-ea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+mn-lt"/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+mn-lt"/>
              <a:ea typeface="Calibri"/>
              <a:cs typeface="Calibri"/>
            </a:endParaRPr>
          </a:p>
        </p:txBody>
      </p:sp>
      <p:pic>
        <p:nvPicPr>
          <p:cNvPr id="2" name="Picture 1" descr="A child looking at a green person in a forest&#10;&#10;Description automatically generated">
            <a:extLst>
              <a:ext uri="{FF2B5EF4-FFF2-40B4-BE49-F238E27FC236}">
                <a16:creationId xmlns:a16="http://schemas.microsoft.com/office/drawing/2014/main" id="{0D4E69C9-2618-871C-A9E2-5165D3D55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840" y="1447978"/>
            <a:ext cx="3927899" cy="404821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63D3B40-1AC9-C717-4A24-52C9D38EB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US"/>
          </a:p>
        </p:txBody>
      </p:sp>
      <p:pic>
        <p:nvPicPr>
          <p:cNvPr id="43" name="Picture 42" descr="MicrosoftTeams-image 3">
            <a:extLst>
              <a:ext uri="{FF2B5EF4-FFF2-40B4-BE49-F238E27FC236}">
                <a16:creationId xmlns:a16="http://schemas.microsoft.com/office/drawing/2014/main" id="{9156FA30-436F-6EE1-1BDA-93EB813EB5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2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Continuation of Go Green Webpage and Scroll animation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9596782E-ED2E-BAE3-070B-2AB8A7141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69684"/>
            <a:ext cx="7188199" cy="4115243"/>
          </a:xfrm>
          <a:prstGeom prst="rect">
            <a:avLst/>
          </a:prstGeom>
        </p:spPr>
      </p:pic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7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8EEB955-D2CE-88E5-6F33-0008A350E9BC}"/>
              </a:ext>
            </a:extLst>
          </p:cNvPr>
          <p:cNvSpPr>
            <a:spLocks noGrp="1"/>
          </p:cNvSpPr>
          <p:nvPr/>
        </p:nvSpPr>
        <p:spPr>
          <a:xfrm>
            <a:off x="1121990" y="679746"/>
            <a:ext cx="10233993" cy="793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5865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Figtree Black"/>
                <a:cs typeface="Calibri Light" panose="020F0302020204030204" charset="0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Figtree Black"/>
              <a:buNone/>
              <a:defRPr sz="11335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-US" sz="4000" b="1" dirty="0">
                <a:latin typeface="Calibri Light"/>
                <a:cs typeface="Calibri Light"/>
              </a:rPr>
              <a:t>Project – </a:t>
            </a:r>
            <a:r>
              <a:rPr lang="en-US" sz="4000" b="1" dirty="0">
                <a:latin typeface="Calibri Light"/>
                <a:ea typeface="Calibri Light"/>
                <a:cs typeface="Calibri Light"/>
              </a:rPr>
              <a:t>Go Green Pathways: Paving a Sustainable Future</a:t>
            </a:r>
            <a:endParaRPr lang="en-US" sz="4000" b="1" dirty="0"/>
          </a:p>
        </p:txBody>
      </p:sp>
      <p:pic>
        <p:nvPicPr>
          <p:cNvPr id="21" name="Picture 20" descr="MicrosoftTeams-image 3">
            <a:extLst>
              <a:ext uri="{FF2B5EF4-FFF2-40B4-BE49-F238E27FC236}">
                <a16:creationId xmlns:a16="http://schemas.microsoft.com/office/drawing/2014/main" id="{C9BAAB59-B83C-EEC3-3075-7F09DEEC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82998"/>
            <a:ext cx="1332653" cy="739140"/>
          </a:xfrm>
          <a:prstGeom prst="rect">
            <a:avLst/>
          </a:prstGeom>
        </p:spPr>
      </p:pic>
      <p:pic>
        <p:nvPicPr>
          <p:cNvPr id="3" name="Picture 2" descr="A hand holding a green plant&#10;&#10;Description automatically generated">
            <a:extLst>
              <a:ext uri="{FF2B5EF4-FFF2-40B4-BE49-F238E27FC236}">
                <a16:creationId xmlns:a16="http://schemas.microsoft.com/office/drawing/2014/main" id="{9755C01E-034C-C3ED-3F12-6C2762FF7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07" y="1492922"/>
            <a:ext cx="9839006" cy="46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9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10EC72-A721-34F6-66B5-9D76FB85B4E7}"/>
              </a:ext>
            </a:extLst>
          </p:cNvPr>
          <p:cNvSpPr txBox="1"/>
          <p:nvPr/>
        </p:nvSpPr>
        <p:spPr>
          <a:xfrm>
            <a:off x="342036" y="2931197"/>
            <a:ext cx="1041160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>
                <a:latin typeface="Calibri"/>
              </a:rPr>
              <a:t>Recap of code</a:t>
            </a:r>
          </a:p>
        </p:txBody>
      </p:sp>
    </p:spTree>
    <p:extLst>
      <p:ext uri="{BB962C8B-B14F-4D97-AF65-F5344CB8AC3E}">
        <p14:creationId xmlns:p14="http://schemas.microsoft.com/office/powerpoint/2010/main" val="2791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723375" y="1838048"/>
            <a:ext cx="40553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Styles the Title Styles</a:t>
            </a:r>
            <a:endParaRPr lang="en-US" dirty="0"/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960B1FF-8703-F0CD-64AD-F2A9E4C3B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83" y="2425905"/>
            <a:ext cx="5891899" cy="367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77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630699" y="1539426"/>
            <a:ext cx="83493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Content Styles</a:t>
            </a:r>
            <a:endParaRPr lang="en-US" b="1" dirty="0"/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D960B1FF-8703-F0CD-64AD-F2A9E4C3B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62" y="2004338"/>
            <a:ext cx="4874807" cy="4451007"/>
          </a:xfrm>
          <a:prstGeom prst="rect">
            <a:avLst/>
          </a:prstGeom>
        </p:spPr>
      </p:pic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E609868C-8485-2B10-B908-DF5CA79BE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726" y="2001922"/>
            <a:ext cx="4589763" cy="36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40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Teams-imag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0512213" y="5723467"/>
            <a:ext cx="1332653" cy="7391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9022" y="542304"/>
            <a:ext cx="11437620" cy="1003300"/>
          </a:xfrm>
        </p:spPr>
        <p:txBody>
          <a:bodyPr/>
          <a:lstStyle/>
          <a:p>
            <a:pPr algn="ctr"/>
            <a:r>
              <a:rPr lang="en-US" sz="4000" b="1" dirty="0">
                <a:latin typeface="Calibri Light"/>
                <a:cs typeface="Arial"/>
              </a:rPr>
              <a:t>Working with the Project</a:t>
            </a:r>
            <a:endParaRPr lang="en-US" sz="40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47E95-4208-A221-5E76-3E4AA81CDE3D}"/>
              </a:ext>
            </a:extLst>
          </p:cNvPr>
          <p:cNvSpPr txBox="1"/>
          <p:nvPr/>
        </p:nvSpPr>
        <p:spPr>
          <a:xfrm>
            <a:off x="723375" y="1714480"/>
            <a:ext cx="83493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Styles Media Icons</a:t>
            </a:r>
            <a:endParaRPr lang="en-US" b="1"/>
          </a:p>
        </p:txBody>
      </p:sp>
      <p:pic>
        <p:nvPicPr>
          <p:cNvPr id="2" name="Picture 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D960B1FF-8703-F0CD-64AD-F2A9E4C3B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25" y="2410602"/>
            <a:ext cx="7514391" cy="39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18801"/>
      </p:ext>
    </p:extLst>
  </p:cSld>
  <p:clrMapOvr>
    <a:masterClrMapping/>
  </p:clrMapOvr>
</p:sld>
</file>

<file path=ppt/theme/theme1.xml><?xml version="1.0" encoding="utf-8"?>
<a:theme xmlns:a="http://schemas.openxmlformats.org/drawingml/2006/main" name="Website Design Consulting by Slidesgo">
  <a:themeElements>
    <a:clrScheme name="Custom 3">
      <a:dk1>
        <a:srgbClr val="000000"/>
      </a:dk1>
      <a:lt1>
        <a:srgbClr val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FAFAFA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0e9cd43-5391-4b3e-a421-e068dbec6dd9">
      <Terms xmlns="http://schemas.microsoft.com/office/infopath/2007/PartnerControls"/>
    </lcf76f155ced4ddcb4097134ff3c332f>
    <TaxCatchAll xmlns="b51bb23c-05d6-44d0-9e15-b06f8dfc733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37F354ECE61043AC729FBDB73EB986" ma:contentTypeVersion="14" ma:contentTypeDescription="Create a new document." ma:contentTypeScope="" ma:versionID="a7674611a693da56256d6f2c46200407">
  <xsd:schema xmlns:xsd="http://www.w3.org/2001/XMLSchema" xmlns:xs="http://www.w3.org/2001/XMLSchema" xmlns:p="http://schemas.microsoft.com/office/2006/metadata/properties" xmlns:ns2="a0e9cd43-5391-4b3e-a421-e068dbec6dd9" xmlns:ns3="b51bb23c-05d6-44d0-9e15-b06f8dfc7336" targetNamespace="http://schemas.microsoft.com/office/2006/metadata/properties" ma:root="true" ma:fieldsID="fd0b636c9108a44d0232a1dfcb7e476f" ns2:_="" ns3:_="">
    <xsd:import namespace="a0e9cd43-5391-4b3e-a421-e068dbec6dd9"/>
    <xsd:import namespace="b51bb23c-05d6-44d0-9e15-b06f8dfc73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9cd43-5391-4b3e-a421-e068dbec6d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a35e1145-ceaa-4560-a44e-ee6f17ddf0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1bb23c-05d6-44d0-9e15-b06f8dfc733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8bb6a016-c690-4c27-8c64-e4e24cbb3a43}" ma:internalName="TaxCatchAll" ma:showField="CatchAllData" ma:web="b51bb23c-05d6-44d0-9e15-b06f8dfc73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61E9F0-6272-4B29-9B22-D3EA9EABA677}">
  <ds:schemaRefs>
    <ds:schemaRef ds:uri="http://schemas.microsoft.com/office/2006/metadata/properties"/>
    <ds:schemaRef ds:uri="http://schemas.microsoft.com/office/infopath/2007/PartnerControls"/>
    <ds:schemaRef ds:uri="a0e9cd43-5391-4b3e-a421-e068dbec6dd9"/>
    <ds:schemaRef ds:uri="b51bb23c-05d6-44d0-9e15-b06f8dfc7336"/>
  </ds:schemaRefs>
</ds:datastoreItem>
</file>

<file path=customXml/itemProps2.xml><?xml version="1.0" encoding="utf-8"?>
<ds:datastoreItem xmlns:ds="http://schemas.openxmlformats.org/officeDocument/2006/customXml" ds:itemID="{A4BAD774-D8C5-48FC-8476-7EF6FBD666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F3E29E-C2AA-49EB-B7EA-89D12C9643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e9cd43-5391-4b3e-a421-e068dbec6dd9"/>
    <ds:schemaRef ds:uri="b51bb23c-05d6-44d0-9e15-b06f8dfc73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23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Website Design Consulting by Slidesgo</vt:lpstr>
      <vt:lpstr>WEB Development</vt:lpstr>
      <vt:lpstr>PowerPoint Presentation</vt:lpstr>
      <vt:lpstr>PowerPoint Presentation</vt:lpstr>
      <vt:lpstr>Continuation of Go Green Webpage and Scroll animation</vt:lpstr>
      <vt:lpstr>PowerPoint Presentation</vt:lpstr>
      <vt:lpstr>PowerPoint Presentation</vt:lpstr>
      <vt:lpstr>Working with the Project</vt:lpstr>
      <vt:lpstr>Working with the Project</vt:lpstr>
      <vt:lpstr>Working with the Project</vt:lpstr>
      <vt:lpstr>Working with the Project</vt:lpstr>
      <vt:lpstr>Working with the Project</vt:lpstr>
      <vt:lpstr>Scroll Reveal JS</vt:lpstr>
      <vt:lpstr>Now it's your turn!</vt:lpstr>
      <vt:lpstr>How to Save &amp; Share the project.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 Discussion </vt:lpstr>
      <vt:lpstr>Brain Booster Bonus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WIX</dc:title>
  <dc:creator/>
  <cp:revision>5290</cp:revision>
  <dcterms:created xsi:type="dcterms:W3CDTF">2024-05-06T06:34:00Z</dcterms:created>
  <dcterms:modified xsi:type="dcterms:W3CDTF">2024-09-19T09:07:54Z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5B5B0F57932A4ACF861107B20AD96FDF_12</vt:lpwstr>
  </property>
  <property fmtid="{D5CDD505-2E9C-101B-9397-08002B2CF9AE}" pid="3" name="KSOProductBuildVer">
    <vt:lpwstr>1033-12.2.0.16731</vt:lpwstr>
  </property>
  <property fmtid="{D5CDD505-2E9C-101B-9397-08002B2CF9AE}" pid="4" name="ContentTypeId">
    <vt:lpwstr>0x010100C537F354ECE61043AC729FBDB73EB986</vt:lpwstr>
  </property>
  <property fmtid="{D5CDD505-2E9C-101B-9397-08002B2CF9AE}" pid="5" name="MediaServiceImageTags">
    <vt:lpwstr/>
  </property>
</Properties>
</file>